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73"/>
  </p:notesMasterIdLst>
  <p:sldIdLst>
    <p:sldId id="256" r:id="rId2"/>
    <p:sldId id="258" r:id="rId3"/>
    <p:sldId id="293" r:id="rId4"/>
    <p:sldId id="294" r:id="rId5"/>
    <p:sldId id="259" r:id="rId6"/>
    <p:sldId id="261" r:id="rId7"/>
    <p:sldId id="295" r:id="rId8"/>
    <p:sldId id="296" r:id="rId9"/>
    <p:sldId id="268" r:id="rId10"/>
    <p:sldId id="311" r:id="rId11"/>
    <p:sldId id="297" r:id="rId12"/>
    <p:sldId id="298" r:id="rId13"/>
    <p:sldId id="299" r:id="rId14"/>
    <p:sldId id="300" r:id="rId15"/>
    <p:sldId id="301" r:id="rId16"/>
    <p:sldId id="312" r:id="rId17"/>
    <p:sldId id="302" r:id="rId18"/>
    <p:sldId id="305" r:id="rId19"/>
    <p:sldId id="307" r:id="rId20"/>
    <p:sldId id="313" r:id="rId21"/>
    <p:sldId id="309" r:id="rId22"/>
    <p:sldId id="310" r:id="rId23"/>
    <p:sldId id="314" r:id="rId24"/>
    <p:sldId id="315" r:id="rId25"/>
    <p:sldId id="316" r:id="rId26"/>
    <p:sldId id="317" r:id="rId27"/>
    <p:sldId id="319" r:id="rId28"/>
    <p:sldId id="321" r:id="rId29"/>
    <p:sldId id="265" r:id="rId30"/>
    <p:sldId id="323" r:id="rId31"/>
    <p:sldId id="322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4" r:id="rId62"/>
    <p:sldId id="355" r:id="rId63"/>
    <p:sldId id="356" r:id="rId64"/>
    <p:sldId id="357" r:id="rId65"/>
    <p:sldId id="358" r:id="rId66"/>
    <p:sldId id="359" r:id="rId67"/>
    <p:sldId id="262" r:id="rId68"/>
    <p:sldId id="361" r:id="rId69"/>
    <p:sldId id="360" r:id="rId70"/>
    <p:sldId id="362" r:id="rId71"/>
    <p:sldId id="363" r:id="rId72"/>
  </p:sldIdLst>
  <p:sldSz cx="9144000" cy="5143500" type="screen16x9"/>
  <p:notesSz cx="6858000" cy="9144000"/>
  <p:embeddedFontLst>
    <p:embeddedFont>
      <p:font typeface="Arimo" panose="020B0604020202020204" charset="0"/>
      <p:regular r:id="rId74"/>
      <p:bold r:id="rId75"/>
      <p:italic r:id="rId76"/>
      <p:boldItalic r:id="rId77"/>
    </p:embeddedFont>
    <p:embeddedFont>
      <p:font typeface="Bebas Neue" panose="020B0606020202050201" pitchFamily="34" charset="0"/>
      <p:regular r:id="rId78"/>
    </p:embeddedFont>
    <p:embeddedFont>
      <p:font typeface="Spline Sans Mono" panose="020B0604020202020204" charset="0"/>
      <p:regular r:id="rId79"/>
      <p:bold r:id="rId80"/>
      <p:italic r:id="rId81"/>
      <p:boldItalic r:id="rId82"/>
    </p:embeddedFont>
    <p:embeddedFont>
      <p:font typeface="Spline Sans Mono Medium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2CB49-C933-4FE5-9024-A4B5A177B75F}" v="267" dt="2025-06-03T17:09:09.739"/>
  </p1510:revLst>
</p1510:revInfo>
</file>

<file path=ppt/tableStyles.xml><?xml version="1.0" encoding="utf-8"?>
<a:tblStyleLst xmlns:a="http://schemas.openxmlformats.org/drawingml/2006/main" def="{048B962F-210A-4B13-9AF9-9ED75C0F365F}">
  <a:tblStyle styleId="{048B962F-210A-4B13-9AF9-9ED75C0F3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36" autoAdjust="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lle Smet" userId="445fb6dc-a5e5-4dec-8645-ae842a675f71" providerId="ADAL" clId="{5102CB49-C933-4FE5-9024-A4B5A177B75F}"/>
    <pc:docChg chg="undo redo custSel addSld delSld modSld sldOrd delMainMaster">
      <pc:chgData name="Jelle Smet" userId="445fb6dc-a5e5-4dec-8645-ae842a675f71" providerId="ADAL" clId="{5102CB49-C933-4FE5-9024-A4B5A177B75F}" dt="2025-06-04T11:32:50.336" v="8225" actId="47"/>
      <pc:docMkLst>
        <pc:docMk/>
      </pc:docMkLst>
      <pc:sldChg chg="addSp modSp mod modTransition">
        <pc:chgData name="Jelle Smet" userId="445fb6dc-a5e5-4dec-8645-ae842a675f71" providerId="ADAL" clId="{5102CB49-C933-4FE5-9024-A4B5A177B75F}" dt="2025-06-03T13:06:22.898" v="3669"/>
        <pc:sldMkLst>
          <pc:docMk/>
          <pc:sldMk cId="0" sldId="256"/>
        </pc:sldMkLst>
        <pc:spChg chg="add mod">
          <ac:chgData name="Jelle Smet" userId="445fb6dc-a5e5-4dec-8645-ae842a675f71" providerId="ADAL" clId="{5102CB49-C933-4FE5-9024-A4B5A177B75F}" dt="2025-06-03T11:58:59.844" v="207" actId="20577"/>
          <ac:spMkLst>
            <pc:docMk/>
            <pc:sldMk cId="0" sldId="256"/>
            <ac:spMk id="2" creationId="{ECDF00D0-B576-CCD2-D092-F53EAE356717}"/>
          </ac:spMkLst>
        </pc:spChg>
        <pc:spChg chg="mod">
          <ac:chgData name="Jelle Smet" userId="445fb6dc-a5e5-4dec-8645-ae842a675f71" providerId="ADAL" clId="{5102CB49-C933-4FE5-9024-A4B5A177B75F}" dt="2025-06-03T11:56:45.900" v="54" actId="20577"/>
          <ac:spMkLst>
            <pc:docMk/>
            <pc:sldMk cId="0" sldId="256"/>
            <ac:spMk id="210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1:59:17.504" v="270" actId="20577"/>
          <ac:spMkLst>
            <pc:docMk/>
            <pc:sldMk cId="0" sldId="256"/>
            <ac:spMk id="211" creationId="{00000000-0000-0000-0000-000000000000}"/>
          </ac:spMkLst>
        </pc:spChg>
      </pc:sldChg>
      <pc:sldChg chg="del">
        <pc:chgData name="Jelle Smet" userId="445fb6dc-a5e5-4dec-8645-ae842a675f71" providerId="ADAL" clId="{5102CB49-C933-4FE5-9024-A4B5A177B75F}" dt="2025-06-04T11:28:44.422" v="8198" actId="47"/>
        <pc:sldMkLst>
          <pc:docMk/>
          <pc:sldMk cId="0" sldId="257"/>
        </pc:sldMkLst>
      </pc:sldChg>
      <pc:sldChg chg="modSp mod modTransition">
        <pc:chgData name="Jelle Smet" userId="445fb6dc-a5e5-4dec-8645-ae842a675f71" providerId="ADAL" clId="{5102CB49-C933-4FE5-9024-A4B5A177B75F}" dt="2025-06-03T13:07:10.634" v="3673" actId="20577"/>
        <pc:sldMkLst>
          <pc:docMk/>
          <pc:sldMk cId="0" sldId="258"/>
        </pc:sldMkLst>
        <pc:spChg chg="mod">
          <ac:chgData name="Jelle Smet" userId="445fb6dc-a5e5-4dec-8645-ae842a675f71" providerId="ADAL" clId="{5102CB49-C933-4FE5-9024-A4B5A177B75F}" dt="2025-06-03T12:06:30.088" v="811" actId="20577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07:38.750" v="905" actId="20577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7:07.923" v="3671" actId="20577"/>
          <ac:spMkLst>
            <pc:docMk/>
            <pc:sldMk cId="0" sldId="258"/>
            <ac:spMk id="236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07:36.364" v="903" actId="20577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8:10.116" v="1811" actId="20577"/>
          <ac:spMkLst>
            <pc:docMk/>
            <pc:sldMk cId="0" sldId="258"/>
            <ac:spMk id="238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7:10.634" v="3673" actId="20577"/>
          <ac:spMkLst>
            <pc:docMk/>
            <pc:sldMk cId="0" sldId="258"/>
            <ac:spMk id="240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00:48.675" v="342" actId="20577"/>
          <ac:spMkLst>
            <pc:docMk/>
            <pc:sldMk cId="0" sldId="258"/>
            <ac:spMk id="242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07:06.531" v="890" actId="20577"/>
          <ac:spMkLst>
            <pc:docMk/>
            <pc:sldMk cId="0" sldId="258"/>
            <ac:spMk id="243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03:11.236" v="468" actId="20577"/>
          <ac:spMkLst>
            <pc:docMk/>
            <pc:sldMk cId="0" sldId="258"/>
            <ac:spMk id="244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07:09.192" v="896" actId="20577"/>
          <ac:spMkLst>
            <pc:docMk/>
            <pc:sldMk cId="0" sldId="258"/>
            <ac:spMk id="245" creationId="{00000000-0000-0000-0000-000000000000}"/>
          </ac:spMkLst>
        </pc:spChg>
      </pc:sldChg>
      <pc:sldChg chg="modSp mod modTransition">
        <pc:chgData name="Jelle Smet" userId="445fb6dc-a5e5-4dec-8645-ae842a675f71" providerId="ADAL" clId="{5102CB49-C933-4FE5-9024-A4B5A177B75F}" dt="2025-06-03T12:12:14.266" v="1295" actId="20577"/>
        <pc:sldMkLst>
          <pc:docMk/>
          <pc:sldMk cId="0" sldId="259"/>
        </pc:sldMkLst>
        <pc:spChg chg="mod">
          <ac:chgData name="Jelle Smet" userId="445fb6dc-a5e5-4dec-8645-ae842a675f71" providerId="ADAL" clId="{5102CB49-C933-4FE5-9024-A4B5A177B75F}" dt="2025-06-03T12:11:48.563" v="1240" actId="20577"/>
          <ac:spMkLst>
            <pc:docMk/>
            <pc:sldMk cId="0" sldId="259"/>
            <ac:spMk id="255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12:14.266" v="1295" actId="20577"/>
          <ac:spMkLst>
            <pc:docMk/>
            <pc:sldMk cId="0" sldId="259"/>
            <ac:spMk id="257" creationId="{00000000-0000-0000-0000-000000000000}"/>
          </ac:spMkLst>
        </pc:spChg>
      </pc:sldChg>
      <pc:sldChg chg="addSp delSp modSp del mod">
        <pc:chgData name="Jelle Smet" userId="445fb6dc-a5e5-4dec-8645-ae842a675f71" providerId="ADAL" clId="{5102CB49-C933-4FE5-9024-A4B5A177B75F}" dt="2025-06-03T15:21:16.132" v="5226" actId="47"/>
        <pc:sldMkLst>
          <pc:docMk/>
          <pc:sldMk cId="0" sldId="260"/>
        </pc:sldMkLst>
        <pc:spChg chg="add del mod">
          <ac:chgData name="Jelle Smet" userId="445fb6dc-a5e5-4dec-8645-ae842a675f71" providerId="ADAL" clId="{5102CB49-C933-4FE5-9024-A4B5A177B75F}" dt="2025-06-03T15:10:52.241" v="5072" actId="478"/>
          <ac:spMkLst>
            <pc:docMk/>
            <pc:sldMk cId="0" sldId="260"/>
            <ac:spMk id="3" creationId="{7D063E70-1917-4911-F0E6-2273F881168C}"/>
          </ac:spMkLst>
        </pc:spChg>
        <pc:spChg chg="mod">
          <ac:chgData name="Jelle Smet" userId="445fb6dc-a5e5-4dec-8645-ae842a675f71" providerId="ADAL" clId="{5102CB49-C933-4FE5-9024-A4B5A177B75F}" dt="2025-06-03T15:20:34.355" v="5200" actId="20577"/>
          <ac:spMkLst>
            <pc:docMk/>
            <pc:sldMk cId="0" sldId="260"/>
            <ac:spMk id="13" creationId="{37755C6B-1FC8-101F-99C0-AC49BFD13F82}"/>
          </ac:spMkLst>
        </pc:spChg>
        <pc:spChg chg="mod">
          <ac:chgData name="Jelle Smet" userId="445fb6dc-a5e5-4dec-8645-ae842a675f71" providerId="ADAL" clId="{5102CB49-C933-4FE5-9024-A4B5A177B75F}" dt="2025-06-03T15:20:35.460" v="5208" actId="404"/>
          <ac:spMkLst>
            <pc:docMk/>
            <pc:sldMk cId="0" sldId="260"/>
            <ac:spMk id="15" creationId="{A5BDD3AC-6A89-B7ED-B142-D0A6415E63AE}"/>
          </ac:spMkLst>
        </pc:spChg>
        <pc:spChg chg="mod">
          <ac:chgData name="Jelle Smet" userId="445fb6dc-a5e5-4dec-8645-ae842a675f71" providerId="ADAL" clId="{5102CB49-C933-4FE5-9024-A4B5A177B75F}" dt="2025-06-03T15:20:34.926" v="5204" actId="20577"/>
          <ac:spMkLst>
            <pc:docMk/>
            <pc:sldMk cId="0" sldId="260"/>
            <ac:spMk id="16" creationId="{BB9C1760-766C-0E06-6D00-1F2BC18F1D54}"/>
          </ac:spMkLst>
        </pc:spChg>
        <pc:spChg chg="mod">
          <ac:chgData name="Jelle Smet" userId="445fb6dc-a5e5-4dec-8645-ae842a675f71" providerId="ADAL" clId="{5102CB49-C933-4FE5-9024-A4B5A177B75F}" dt="2025-06-03T15:20:35.725" v="5210" actId="404"/>
          <ac:spMkLst>
            <pc:docMk/>
            <pc:sldMk cId="0" sldId="260"/>
            <ac:spMk id="18" creationId="{6D13CD0E-47E3-0655-C7DF-39904C8F2F15}"/>
          </ac:spMkLst>
        </pc:spChg>
        <pc:spChg chg="mod">
          <ac:chgData name="Jelle Smet" userId="445fb6dc-a5e5-4dec-8645-ae842a675f71" providerId="ADAL" clId="{5102CB49-C933-4FE5-9024-A4B5A177B75F}" dt="2025-06-03T15:20:35.193" v="5206" actId="20577"/>
          <ac:spMkLst>
            <pc:docMk/>
            <pc:sldMk cId="0" sldId="260"/>
            <ac:spMk id="19" creationId="{917C6C37-FC37-2FF1-91C5-BB42BB17BB2E}"/>
          </ac:spMkLst>
        </pc:spChg>
        <pc:spChg chg="mod">
          <ac:chgData name="Jelle Smet" userId="445fb6dc-a5e5-4dec-8645-ae842a675f71" providerId="ADAL" clId="{5102CB49-C933-4FE5-9024-A4B5A177B75F}" dt="2025-06-03T15:20:36.450" v="5215" actId="20577"/>
          <ac:spMkLst>
            <pc:docMk/>
            <pc:sldMk cId="0" sldId="260"/>
            <ac:spMk id="21" creationId="{045DC647-CCF7-90EE-296B-7F2205CF0710}"/>
          </ac:spMkLst>
        </pc:spChg>
        <pc:spChg chg="mod">
          <ac:chgData name="Jelle Smet" userId="445fb6dc-a5e5-4dec-8645-ae842a675f71" providerId="ADAL" clId="{5102CB49-C933-4FE5-9024-A4B5A177B75F}" dt="2025-06-03T15:20:36.564" v="5216" actId="20577"/>
          <ac:spMkLst>
            <pc:docMk/>
            <pc:sldMk cId="0" sldId="260"/>
            <ac:spMk id="22" creationId="{3DC150FF-7441-59D2-24B9-EA7CB3C0201B}"/>
          </ac:spMkLst>
        </pc:spChg>
        <pc:spChg chg="mod">
          <ac:chgData name="Jelle Smet" userId="445fb6dc-a5e5-4dec-8645-ae842a675f71" providerId="ADAL" clId="{5102CB49-C933-4FE5-9024-A4B5A177B75F}" dt="2025-06-03T15:20:36.691" v="5217" actId="20577"/>
          <ac:spMkLst>
            <pc:docMk/>
            <pc:sldMk cId="0" sldId="260"/>
            <ac:spMk id="24" creationId="{734F0705-A887-2CD6-9F90-F5A996B1DD80}"/>
          </ac:spMkLst>
        </pc:spChg>
        <pc:spChg chg="add del mod ord">
          <ac:chgData name="Jelle Smet" userId="445fb6dc-a5e5-4dec-8645-ae842a675f71" providerId="ADAL" clId="{5102CB49-C933-4FE5-9024-A4B5A177B75F}" dt="2025-06-03T15:20:56.746" v="5224" actId="478"/>
          <ac:spMkLst>
            <pc:docMk/>
            <pc:sldMk cId="0" sldId="260"/>
            <ac:spMk id="27" creationId="{6AEE22D2-A803-E8E9-5E14-C8133ED30673}"/>
          </ac:spMkLst>
        </pc:spChg>
        <pc:spChg chg="add del mod">
          <ac:chgData name="Jelle Smet" userId="445fb6dc-a5e5-4dec-8645-ae842a675f71" providerId="ADAL" clId="{5102CB49-C933-4FE5-9024-A4B5A177B75F}" dt="2025-06-03T15:20:34.052" v="5198" actId="478"/>
          <ac:spMkLst>
            <pc:docMk/>
            <pc:sldMk cId="0" sldId="260"/>
            <ac:spMk id="266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5:21:10.321" v="5225" actId="1076"/>
          <ac:spMkLst>
            <pc:docMk/>
            <pc:sldMk cId="0" sldId="260"/>
            <ac:spMk id="268" creationId="{00000000-0000-0000-0000-000000000000}"/>
          </ac:spMkLst>
        </pc:spChg>
        <pc:spChg chg="del mod">
          <ac:chgData name="Jelle Smet" userId="445fb6dc-a5e5-4dec-8645-ae842a675f71" providerId="ADAL" clId="{5102CB49-C933-4FE5-9024-A4B5A177B75F}" dt="2025-06-03T15:13:32.409" v="5087" actId="478"/>
          <ac:spMkLst>
            <pc:docMk/>
            <pc:sldMk cId="0" sldId="260"/>
            <ac:spMk id="269" creationId="{00000000-0000-0000-0000-000000000000}"/>
          </ac:spMkLst>
        </pc:spChg>
        <pc:grpChg chg="add del mod">
          <ac:chgData name="Jelle Smet" userId="445fb6dc-a5e5-4dec-8645-ae842a675f71" providerId="ADAL" clId="{5102CB49-C933-4FE5-9024-A4B5A177B75F}" dt="2025-06-03T15:20:51.715" v="5222" actId="478"/>
          <ac:grpSpMkLst>
            <pc:docMk/>
            <pc:sldMk cId="0" sldId="260"/>
            <ac:grpSpMk id="8" creationId="{138FF363-AC1F-94D8-B4DB-35AF18A404BB}"/>
          </ac:grpSpMkLst>
        </pc:grpChg>
        <pc:grpChg chg="mod">
          <ac:chgData name="Jelle Smet" userId="445fb6dc-a5e5-4dec-8645-ae842a675f71" providerId="ADAL" clId="{5102CB49-C933-4FE5-9024-A4B5A177B75F}" dt="2025-06-03T15:13:25.830" v="5086"/>
          <ac:grpSpMkLst>
            <pc:docMk/>
            <pc:sldMk cId="0" sldId="260"/>
            <ac:grpSpMk id="10" creationId="{8502C9E8-82DC-3623-C05B-782ED916E287}"/>
          </ac:grpSpMkLst>
        </pc:grpChg>
        <pc:grpChg chg="mod">
          <ac:chgData name="Jelle Smet" userId="445fb6dc-a5e5-4dec-8645-ae842a675f71" providerId="ADAL" clId="{5102CB49-C933-4FE5-9024-A4B5A177B75F}" dt="2025-06-03T15:13:25.830" v="5086"/>
          <ac:grpSpMkLst>
            <pc:docMk/>
            <pc:sldMk cId="0" sldId="260"/>
            <ac:grpSpMk id="11" creationId="{3D4B42B8-D4C2-8E81-A231-9CFB3232ADE1}"/>
          </ac:grpSpMkLst>
        </pc:grpChg>
        <pc:picChg chg="add del mod ord">
          <ac:chgData name="Jelle Smet" userId="445fb6dc-a5e5-4dec-8645-ae842a675f71" providerId="ADAL" clId="{5102CB49-C933-4FE5-9024-A4B5A177B75F}" dt="2025-06-03T15:10:49.918" v="5071" actId="22"/>
          <ac:picMkLst>
            <pc:docMk/>
            <pc:sldMk cId="0" sldId="260"/>
            <ac:picMk id="5" creationId="{0B550F9C-5EBB-0313-0CAB-98DE3C413467}"/>
          </ac:picMkLst>
        </pc:picChg>
        <pc:picChg chg="add del">
          <ac:chgData name="Jelle Smet" userId="445fb6dc-a5e5-4dec-8645-ae842a675f71" providerId="ADAL" clId="{5102CB49-C933-4FE5-9024-A4B5A177B75F}" dt="2025-06-03T15:11:09.736" v="5074" actId="22"/>
          <ac:picMkLst>
            <pc:docMk/>
            <pc:sldMk cId="0" sldId="260"/>
            <ac:picMk id="7" creationId="{BDD1CD83-7B88-36FA-2C73-F06077AB5185}"/>
          </ac:picMkLst>
        </pc:picChg>
        <pc:picChg chg="del">
          <ac:chgData name="Jelle Smet" userId="445fb6dc-a5e5-4dec-8645-ae842a675f71" providerId="ADAL" clId="{5102CB49-C933-4FE5-9024-A4B5A177B75F}" dt="2025-06-03T15:10:23.329" v="5067" actId="478"/>
          <ac:picMkLst>
            <pc:docMk/>
            <pc:sldMk cId="0" sldId="260"/>
            <ac:picMk id="267" creationId="{00000000-0000-0000-0000-000000000000}"/>
          </ac:picMkLst>
        </pc:picChg>
        <pc:cxnChg chg="mod">
          <ac:chgData name="Jelle Smet" userId="445fb6dc-a5e5-4dec-8645-ae842a675f71" providerId="ADAL" clId="{5102CB49-C933-4FE5-9024-A4B5A177B75F}" dt="2025-06-03T15:20:51.715" v="5222" actId="478"/>
          <ac:cxnSpMkLst>
            <pc:docMk/>
            <pc:sldMk cId="0" sldId="260"/>
            <ac:cxnSpMk id="14" creationId="{1B6AF3C2-D482-3762-682E-84306158C177}"/>
          </ac:cxnSpMkLst>
        </pc:cxnChg>
        <pc:cxnChg chg="mod">
          <ac:chgData name="Jelle Smet" userId="445fb6dc-a5e5-4dec-8645-ae842a675f71" providerId="ADAL" clId="{5102CB49-C933-4FE5-9024-A4B5A177B75F}" dt="2025-06-03T15:20:51.715" v="5222" actId="478"/>
          <ac:cxnSpMkLst>
            <pc:docMk/>
            <pc:sldMk cId="0" sldId="260"/>
            <ac:cxnSpMk id="17" creationId="{5F591872-2994-ADF7-713E-E8029836BF18}"/>
          </ac:cxnSpMkLst>
        </pc:cxnChg>
        <pc:cxnChg chg="mod">
          <ac:chgData name="Jelle Smet" userId="445fb6dc-a5e5-4dec-8645-ae842a675f71" providerId="ADAL" clId="{5102CB49-C933-4FE5-9024-A4B5A177B75F}" dt="2025-06-03T15:20:51.715" v="5222" actId="478"/>
          <ac:cxnSpMkLst>
            <pc:docMk/>
            <pc:sldMk cId="0" sldId="260"/>
            <ac:cxnSpMk id="20" creationId="{80A892D8-8AB0-FE79-2EC6-E145D4C1F9FD}"/>
          </ac:cxnSpMkLst>
        </pc:cxnChg>
        <pc:cxnChg chg="mod">
          <ac:chgData name="Jelle Smet" userId="445fb6dc-a5e5-4dec-8645-ae842a675f71" providerId="ADAL" clId="{5102CB49-C933-4FE5-9024-A4B5A177B75F}" dt="2025-06-03T15:20:51.715" v="5222" actId="478"/>
          <ac:cxnSpMkLst>
            <pc:docMk/>
            <pc:sldMk cId="0" sldId="260"/>
            <ac:cxnSpMk id="23" creationId="{12622954-B18E-DEF2-0340-B8876CC29659}"/>
          </ac:cxnSpMkLst>
        </pc:cxnChg>
      </pc:sldChg>
      <pc:sldChg chg="modSp mod ord modTransition">
        <pc:chgData name="Jelle Smet" userId="445fb6dc-a5e5-4dec-8645-ae842a675f71" providerId="ADAL" clId="{5102CB49-C933-4FE5-9024-A4B5A177B75F}" dt="2025-06-03T12:18:22.788" v="1626" actId="404"/>
        <pc:sldMkLst>
          <pc:docMk/>
          <pc:sldMk cId="0" sldId="261"/>
        </pc:sldMkLst>
        <pc:spChg chg="mod">
          <ac:chgData name="Jelle Smet" userId="445fb6dc-a5e5-4dec-8645-ae842a675f71" providerId="ADAL" clId="{5102CB49-C933-4FE5-9024-A4B5A177B75F}" dt="2025-06-03T12:18:22.788" v="1626" actId="404"/>
          <ac:spMkLst>
            <pc:docMk/>
            <pc:sldMk cId="0" sldId="261"/>
            <ac:spMk id="274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16:55.500" v="1490" actId="20577"/>
          <ac:spMkLst>
            <pc:docMk/>
            <pc:sldMk cId="0" sldId="261"/>
            <ac:spMk id="275" creationId="{00000000-0000-0000-0000-000000000000}"/>
          </ac:spMkLst>
        </pc:spChg>
        <pc:grpChg chg="mod">
          <ac:chgData name="Jelle Smet" userId="445fb6dc-a5e5-4dec-8645-ae842a675f71" providerId="ADAL" clId="{5102CB49-C933-4FE5-9024-A4B5A177B75F}" dt="2025-06-03T12:16:50.849" v="1469" actId="1076"/>
          <ac:grpSpMkLst>
            <pc:docMk/>
            <pc:sldMk cId="0" sldId="261"/>
            <ac:grpSpMk id="276" creationId="{00000000-0000-0000-0000-000000000000}"/>
          </ac:grpSpMkLst>
        </pc:grpChg>
      </pc:sldChg>
      <pc:sldChg chg="modSp mod ord modTransition">
        <pc:chgData name="Jelle Smet" userId="445fb6dc-a5e5-4dec-8645-ae842a675f71" providerId="ADAL" clId="{5102CB49-C933-4FE5-9024-A4B5A177B75F}" dt="2025-06-03T16:59:59.337" v="7803"/>
        <pc:sldMkLst>
          <pc:docMk/>
          <pc:sldMk cId="0" sldId="262"/>
        </pc:sldMkLst>
        <pc:spChg chg="mod">
          <ac:chgData name="Jelle Smet" userId="445fb6dc-a5e5-4dec-8645-ae842a675f71" providerId="ADAL" clId="{5102CB49-C933-4FE5-9024-A4B5A177B75F}" dt="2025-06-03T16:55:09.326" v="7571" actId="20577"/>
          <ac:spMkLst>
            <pc:docMk/>
            <pc:sldMk cId="0" sldId="262"/>
            <ac:spMk id="284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6:55:15.333" v="7588" actId="20577"/>
          <ac:spMkLst>
            <pc:docMk/>
            <pc:sldMk cId="0" sldId="262"/>
            <ac:spMk id="285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6:55:21.889" v="7607" actId="20577"/>
          <ac:spMkLst>
            <pc:docMk/>
            <pc:sldMk cId="0" sldId="262"/>
            <ac:spMk id="286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6:59:04.291" v="7759" actId="20577"/>
          <ac:spMkLst>
            <pc:docMk/>
            <pc:sldMk cId="0" sldId="262"/>
            <ac:spMk id="287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6:59:17.513" v="7797" actId="20577"/>
          <ac:spMkLst>
            <pc:docMk/>
            <pc:sldMk cId="0" sldId="262"/>
            <ac:spMk id="288" creationId="{00000000-0000-0000-0000-000000000000}"/>
          </ac:spMkLst>
        </pc:spChg>
      </pc:sldChg>
      <pc:sldChg chg="addSp delSp modSp del mod ord modTransition">
        <pc:chgData name="Jelle Smet" userId="445fb6dc-a5e5-4dec-8645-ae842a675f71" providerId="ADAL" clId="{5102CB49-C933-4FE5-9024-A4B5A177B75F}" dt="2025-06-03T15:06:38.539" v="4761" actId="47"/>
        <pc:sldMkLst>
          <pc:docMk/>
          <pc:sldMk cId="0" sldId="263"/>
        </pc:sldMkLst>
        <pc:spChg chg="add del mod">
          <ac:chgData name="Jelle Smet" userId="445fb6dc-a5e5-4dec-8645-ae842a675f71" providerId="ADAL" clId="{5102CB49-C933-4FE5-9024-A4B5A177B75F}" dt="2025-06-03T15:06:16.290" v="4759" actId="478"/>
          <ac:spMkLst>
            <pc:docMk/>
            <pc:sldMk cId="0" sldId="263"/>
            <ac:spMk id="3" creationId="{BA80809A-53C0-7914-B68B-CB4EB5142263}"/>
          </ac:spMkLst>
        </pc:spChg>
        <pc:spChg chg="add mod">
          <ac:chgData name="Jelle Smet" userId="445fb6dc-a5e5-4dec-8645-ae842a675f71" providerId="ADAL" clId="{5102CB49-C933-4FE5-9024-A4B5A177B75F}" dt="2025-06-03T15:06:09.668" v="4742"/>
          <ac:spMkLst>
            <pc:docMk/>
            <pc:sldMk cId="0" sldId="263"/>
            <ac:spMk id="4" creationId="{DC5D8697-6CCA-5D37-29B1-EFA765128D02}"/>
          </ac:spMkLst>
        </pc:spChg>
        <pc:spChg chg="mod">
          <ac:chgData name="Jelle Smet" userId="445fb6dc-a5e5-4dec-8645-ae842a675f71" providerId="ADAL" clId="{5102CB49-C933-4FE5-9024-A4B5A177B75F}" dt="2025-06-03T15:03:20.954" v="4693" actId="20577"/>
          <ac:spMkLst>
            <pc:docMk/>
            <pc:sldMk cId="0" sldId="263"/>
            <ac:spMk id="328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5:06:12.102" v="4754" actId="1076"/>
          <ac:spMkLst>
            <pc:docMk/>
            <pc:sldMk cId="0" sldId="263"/>
            <ac:spMk id="329" creationId="{00000000-0000-0000-0000-000000000000}"/>
          </ac:spMkLst>
        </pc:spChg>
        <pc:spChg chg="add del">
          <ac:chgData name="Jelle Smet" userId="445fb6dc-a5e5-4dec-8645-ae842a675f71" providerId="ADAL" clId="{5102CB49-C933-4FE5-9024-A4B5A177B75F}" dt="2025-06-03T15:06:16.290" v="4759" actId="478"/>
          <ac:spMkLst>
            <pc:docMk/>
            <pc:sldMk cId="0" sldId="263"/>
            <ac:spMk id="330" creationId="{00000000-0000-0000-0000-000000000000}"/>
          </ac:spMkLst>
        </pc:spChg>
        <pc:grpChg chg="mod">
          <ac:chgData name="Jelle Smet" userId="445fb6dc-a5e5-4dec-8645-ae842a675f71" providerId="ADAL" clId="{5102CB49-C933-4FE5-9024-A4B5A177B75F}" dt="2025-06-03T15:06:12.102" v="4754" actId="1076"/>
          <ac:grpSpMkLst>
            <pc:docMk/>
            <pc:sldMk cId="0" sldId="263"/>
            <ac:grpSpMk id="335" creationId="{00000000-0000-0000-0000-000000000000}"/>
          </ac:grpSpMkLst>
        </pc:grpChg>
        <pc:grpChg chg="mod">
          <ac:chgData name="Jelle Smet" userId="445fb6dc-a5e5-4dec-8645-ae842a675f71" providerId="ADAL" clId="{5102CB49-C933-4FE5-9024-A4B5A177B75F}" dt="2025-06-03T15:06:09.856" v="4743" actId="1076"/>
          <ac:grpSpMkLst>
            <pc:docMk/>
            <pc:sldMk cId="0" sldId="263"/>
            <ac:grpSpMk id="360" creationId="{00000000-0000-0000-0000-000000000000}"/>
          </ac:grpSpMkLst>
        </pc:grpChg>
      </pc:sldChg>
      <pc:sldChg chg="addSp delSp modSp del mod ord modTransition modNotes">
        <pc:chgData name="Jelle Smet" userId="445fb6dc-a5e5-4dec-8645-ae842a675f71" providerId="ADAL" clId="{5102CB49-C933-4FE5-9024-A4B5A177B75F}" dt="2025-06-03T13:16:30.593" v="3777" actId="47"/>
        <pc:sldMkLst>
          <pc:docMk/>
          <pc:sldMk cId="0" sldId="264"/>
        </pc:sldMkLst>
        <pc:spChg chg="add del mod">
          <ac:chgData name="Jelle Smet" userId="445fb6dc-a5e5-4dec-8645-ae842a675f71" providerId="ADAL" clId="{5102CB49-C933-4FE5-9024-A4B5A177B75F}" dt="2025-06-03T12:34:49.402" v="2306" actId="478"/>
          <ac:spMkLst>
            <pc:docMk/>
            <pc:sldMk cId="0" sldId="264"/>
            <ac:spMk id="3" creationId="{11A5680E-F1AC-5DFA-99D3-FD1F5A76E947}"/>
          </ac:spMkLst>
        </pc:spChg>
        <pc:spChg chg="add del mod">
          <ac:chgData name="Jelle Smet" userId="445fb6dc-a5e5-4dec-8645-ae842a675f71" providerId="ADAL" clId="{5102CB49-C933-4FE5-9024-A4B5A177B75F}" dt="2025-06-03T12:34:49.402" v="2306" actId="478"/>
          <ac:spMkLst>
            <pc:docMk/>
            <pc:sldMk cId="0" sldId="264"/>
            <ac:spMk id="5" creationId="{9EB6BADC-35DC-661B-D25F-37583F3E54E0}"/>
          </ac:spMkLst>
        </pc:spChg>
        <pc:spChg chg="add del mod">
          <ac:chgData name="Jelle Smet" userId="445fb6dc-a5e5-4dec-8645-ae842a675f71" providerId="ADAL" clId="{5102CB49-C933-4FE5-9024-A4B5A177B75F}" dt="2025-06-03T12:35:10.050" v="2308" actId="478"/>
          <ac:spMkLst>
            <pc:docMk/>
            <pc:sldMk cId="0" sldId="264"/>
            <ac:spMk id="7" creationId="{FB593A44-2E86-F6B6-DA75-615EA8B7DB40}"/>
          </ac:spMkLst>
        </pc:spChg>
        <pc:spChg chg="add del mod">
          <ac:chgData name="Jelle Smet" userId="445fb6dc-a5e5-4dec-8645-ae842a675f71" providerId="ADAL" clId="{5102CB49-C933-4FE5-9024-A4B5A177B75F}" dt="2025-06-03T12:35:12.793" v="2309" actId="478"/>
          <ac:spMkLst>
            <pc:docMk/>
            <pc:sldMk cId="0" sldId="264"/>
            <ac:spMk id="9" creationId="{0D62AF86-65EA-538E-67B0-DB6516A8787B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0" creationId="{1777AFB3-34B7-D1AC-751B-6E6E35289CAB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1" creationId="{3A044F89-B8E5-938D-22A6-6695FCAF13DF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2" creationId="{A6F01364-87AE-BF05-F379-264C4408B054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3" creationId="{33D844AC-DAF1-FDF1-DE53-2E6B69E8E03A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4" creationId="{2F17E1F0-1869-6706-880D-CB2CC664F2BE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6" creationId="{A9D6D714-F5E1-5F0A-49F7-9F5EDD976752}"/>
          </ac:spMkLst>
        </pc:spChg>
        <pc:spChg chg="add mod">
          <ac:chgData name="Jelle Smet" userId="445fb6dc-a5e5-4dec-8645-ae842a675f71" providerId="ADAL" clId="{5102CB49-C933-4FE5-9024-A4B5A177B75F}" dt="2025-06-03T13:12:13.260" v="3738" actId="1076"/>
          <ac:spMkLst>
            <pc:docMk/>
            <pc:sldMk cId="0" sldId="264"/>
            <ac:spMk id="17" creationId="{9C700EAE-D5B4-74FB-2B70-C5E11DAA55E9}"/>
          </ac:spMkLst>
        </pc:spChg>
        <pc:spChg chg="add del mod">
          <ac:chgData name="Jelle Smet" userId="445fb6dc-a5e5-4dec-8645-ae842a675f71" providerId="ADAL" clId="{5102CB49-C933-4FE5-9024-A4B5A177B75F}" dt="2025-06-03T13:11:59.626" v="3734" actId="478"/>
          <ac:spMkLst>
            <pc:docMk/>
            <pc:sldMk cId="0" sldId="264"/>
            <ac:spMk id="22" creationId="{9AB76571-AC93-9CA0-1792-69B796D3FE6B}"/>
          </ac:spMkLst>
        </pc:spChg>
        <pc:spChg chg="add del mod">
          <ac:chgData name="Jelle Smet" userId="445fb6dc-a5e5-4dec-8645-ae842a675f71" providerId="ADAL" clId="{5102CB49-C933-4FE5-9024-A4B5A177B75F}" dt="2025-06-03T13:11:58.751" v="3732" actId="478"/>
          <ac:spMkLst>
            <pc:docMk/>
            <pc:sldMk cId="0" sldId="264"/>
            <ac:spMk id="24" creationId="{625ADFF9-7CEC-BD0C-D1AF-A1EAF2B32F01}"/>
          </ac:spMkLst>
        </pc:spChg>
        <pc:spChg chg="mod">
          <ac:chgData name="Jelle Smet" userId="445fb6dc-a5e5-4dec-8645-ae842a675f71" providerId="ADAL" clId="{5102CB49-C933-4FE5-9024-A4B5A177B75F}" dt="2025-06-03T12:31:16.674" v="1942" actId="20577"/>
          <ac:spMkLst>
            <pc:docMk/>
            <pc:sldMk cId="0" sldId="264"/>
            <ac:spMk id="387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9:09.969" v="3708" actId="5793"/>
          <ac:spMkLst>
            <pc:docMk/>
            <pc:sldMk cId="0" sldId="264"/>
            <ac:spMk id="388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9:11.599" v="3709" actId="5793"/>
          <ac:spMkLst>
            <pc:docMk/>
            <pc:sldMk cId="0" sldId="264"/>
            <ac:spMk id="389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9:12.763" v="3710" actId="5793"/>
          <ac:spMkLst>
            <pc:docMk/>
            <pc:sldMk cId="0" sldId="264"/>
            <ac:spMk id="390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9:14.285" v="3711" actId="5793"/>
          <ac:spMkLst>
            <pc:docMk/>
            <pc:sldMk cId="0" sldId="264"/>
            <ac:spMk id="391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9:15.742" v="3712" actId="5793"/>
          <ac:spMkLst>
            <pc:docMk/>
            <pc:sldMk cId="0" sldId="264"/>
            <ac:spMk id="392" creationId="{00000000-0000-0000-0000-000000000000}"/>
          </ac:spMkLst>
        </pc:spChg>
        <pc:spChg chg="add del">
          <ac:chgData name="Jelle Smet" userId="445fb6dc-a5e5-4dec-8645-ae842a675f71" providerId="ADAL" clId="{5102CB49-C933-4FE5-9024-A4B5A177B75F}" dt="2025-06-03T12:34:51.173" v="2307" actId="478"/>
          <ac:spMkLst>
            <pc:docMk/>
            <pc:sldMk cId="0" sldId="264"/>
            <ac:spMk id="393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49:06.748" v="2708" actId="13822"/>
          <ac:spMkLst>
            <pc:docMk/>
            <pc:sldMk cId="0" sldId="264"/>
            <ac:spMk id="394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8:25.624" v="3684" actId="20577"/>
          <ac:spMkLst>
            <pc:docMk/>
            <pc:sldMk cId="0" sldId="264"/>
            <ac:spMk id="395" creationId="{00000000-0000-0000-0000-000000000000}"/>
          </ac:spMkLst>
        </pc:spChg>
        <pc:spChg chg="add del mod">
          <ac:chgData name="Jelle Smet" userId="445fb6dc-a5e5-4dec-8645-ae842a675f71" providerId="ADAL" clId="{5102CB49-C933-4FE5-9024-A4B5A177B75F}" dt="2025-06-03T13:11:58.751" v="3732" actId="478"/>
          <ac:spMkLst>
            <pc:docMk/>
            <pc:sldMk cId="0" sldId="264"/>
            <ac:spMk id="396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3:08:54.798" v="3703" actId="20577"/>
          <ac:spMkLst>
            <pc:docMk/>
            <pc:sldMk cId="0" sldId="264"/>
            <ac:spMk id="397" creationId="{00000000-0000-0000-0000-000000000000}"/>
          </ac:spMkLst>
        </pc:spChg>
        <pc:spChg chg="add del mod">
          <ac:chgData name="Jelle Smet" userId="445fb6dc-a5e5-4dec-8645-ae842a675f71" providerId="ADAL" clId="{5102CB49-C933-4FE5-9024-A4B5A177B75F}" dt="2025-06-03T13:11:59.626" v="3734" actId="478"/>
          <ac:spMkLst>
            <pc:docMk/>
            <pc:sldMk cId="0" sldId="264"/>
            <ac:spMk id="398" creationId="{00000000-0000-0000-0000-000000000000}"/>
          </ac:spMkLst>
        </pc:spChg>
        <pc:spChg chg="add del">
          <ac:chgData name="Jelle Smet" userId="445fb6dc-a5e5-4dec-8645-ae842a675f71" providerId="ADAL" clId="{5102CB49-C933-4FE5-9024-A4B5A177B75F}" dt="2025-06-03T12:34:51.173" v="2307" actId="478"/>
          <ac:spMkLst>
            <pc:docMk/>
            <pc:sldMk cId="0" sldId="264"/>
            <ac:spMk id="399" creationId="{00000000-0000-0000-0000-000000000000}"/>
          </ac:spMkLst>
        </pc:spChg>
        <pc:cxnChg chg="add mod">
          <ac:chgData name="Jelle Smet" userId="445fb6dc-a5e5-4dec-8645-ae842a675f71" providerId="ADAL" clId="{5102CB49-C933-4FE5-9024-A4B5A177B75F}" dt="2025-06-03T13:12:13.260" v="3738" actId="1076"/>
          <ac:cxnSpMkLst>
            <pc:docMk/>
            <pc:sldMk cId="0" sldId="264"/>
            <ac:cxnSpMk id="15" creationId="{0ACE81D4-4238-E82D-94EF-4D6E953A2AEB}"/>
          </ac:cxnSpMkLst>
        </pc:cxnChg>
        <pc:cxnChg chg="add mod">
          <ac:chgData name="Jelle Smet" userId="445fb6dc-a5e5-4dec-8645-ae842a675f71" providerId="ADAL" clId="{5102CB49-C933-4FE5-9024-A4B5A177B75F}" dt="2025-06-03T13:12:13.260" v="3738" actId="1076"/>
          <ac:cxnSpMkLst>
            <pc:docMk/>
            <pc:sldMk cId="0" sldId="264"/>
            <ac:cxnSpMk id="18" creationId="{A5B31165-924C-3649-1F3C-54D2B8D32CE3}"/>
          </ac:cxnSpMkLst>
        </pc:cxnChg>
        <pc:cxnChg chg="add mod">
          <ac:chgData name="Jelle Smet" userId="445fb6dc-a5e5-4dec-8645-ae842a675f71" providerId="ADAL" clId="{5102CB49-C933-4FE5-9024-A4B5A177B75F}" dt="2025-06-03T13:12:13.260" v="3738" actId="1076"/>
          <ac:cxnSpMkLst>
            <pc:docMk/>
            <pc:sldMk cId="0" sldId="264"/>
            <ac:cxnSpMk id="20" creationId="{A7AFD814-4AAB-63DF-1AA3-0E38EEF8197D}"/>
          </ac:cxnSpMkLst>
        </pc:cxnChg>
      </pc:sldChg>
      <pc:sldChg chg="addSp delSp modSp mod ord modTransition">
        <pc:chgData name="Jelle Smet" userId="445fb6dc-a5e5-4dec-8645-ae842a675f71" providerId="ADAL" clId="{5102CB49-C933-4FE5-9024-A4B5A177B75F}" dt="2025-06-03T15:29:31.454" v="5480" actId="14100"/>
        <pc:sldMkLst>
          <pc:docMk/>
          <pc:sldMk cId="0" sldId="265"/>
        </pc:sldMkLst>
        <pc:spChg chg="add mod">
          <ac:chgData name="Jelle Smet" userId="445fb6dc-a5e5-4dec-8645-ae842a675f71" providerId="ADAL" clId="{5102CB49-C933-4FE5-9024-A4B5A177B75F}" dt="2025-06-03T15:11:14.408" v="5075" actId="478"/>
          <ac:spMkLst>
            <pc:docMk/>
            <pc:sldMk cId="0" sldId="265"/>
            <ac:spMk id="3" creationId="{223053CC-2762-1651-75C9-86FAD3CD7D5F}"/>
          </ac:spMkLst>
        </pc:spChg>
        <pc:picChg chg="add del mod">
          <ac:chgData name="Jelle Smet" userId="445fb6dc-a5e5-4dec-8645-ae842a675f71" providerId="ADAL" clId="{5102CB49-C933-4FE5-9024-A4B5A177B75F}" dt="2025-06-03T15:29:31.454" v="5480" actId="14100"/>
          <ac:picMkLst>
            <pc:docMk/>
            <pc:sldMk cId="0" sldId="265"/>
            <ac:picMk id="5" creationId="{410200F5-3DBC-29D2-53CB-6437205B3792}"/>
          </ac:picMkLst>
        </pc:picChg>
        <pc:picChg chg="del">
          <ac:chgData name="Jelle Smet" userId="445fb6dc-a5e5-4dec-8645-ae842a675f71" providerId="ADAL" clId="{5102CB49-C933-4FE5-9024-A4B5A177B75F}" dt="2025-06-03T15:11:14.408" v="5075" actId="478"/>
          <ac:picMkLst>
            <pc:docMk/>
            <pc:sldMk cId="0" sldId="265"/>
            <ac:picMk id="408" creationId="{00000000-0000-0000-0000-000000000000}"/>
          </ac:picMkLst>
        </pc:picChg>
      </pc:sldChg>
      <pc:sldChg chg="del">
        <pc:chgData name="Jelle Smet" userId="445fb6dc-a5e5-4dec-8645-ae842a675f71" providerId="ADAL" clId="{5102CB49-C933-4FE5-9024-A4B5A177B75F}" dt="2025-06-04T11:32:27.463" v="8200" actId="47"/>
        <pc:sldMkLst>
          <pc:docMk/>
          <pc:sldMk cId="0" sldId="266"/>
        </pc:sldMkLst>
      </pc:sldChg>
      <pc:sldChg chg="modSp del mod">
        <pc:chgData name="Jelle Smet" userId="445fb6dc-a5e5-4dec-8645-ae842a675f71" providerId="ADAL" clId="{5102CB49-C933-4FE5-9024-A4B5A177B75F}" dt="2025-06-04T11:32:50.336" v="8225" actId="47"/>
        <pc:sldMkLst>
          <pc:docMk/>
          <pc:sldMk cId="0" sldId="267"/>
        </pc:sldMkLst>
        <pc:spChg chg="mod">
          <ac:chgData name="Jelle Smet" userId="445fb6dc-a5e5-4dec-8645-ae842a675f71" providerId="ADAL" clId="{5102CB49-C933-4FE5-9024-A4B5A177B75F}" dt="2025-06-03T12:13:24.235" v="1309" actId="14100"/>
          <ac:spMkLst>
            <pc:docMk/>
            <pc:sldMk cId="0" sldId="267"/>
            <ac:spMk id="427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12:52.509" v="1299" actId="20577"/>
          <ac:spMkLst>
            <pc:docMk/>
            <pc:sldMk cId="0" sldId="267"/>
            <ac:spMk id="428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13:23.167" v="1307" actId="14100"/>
          <ac:spMkLst>
            <pc:docMk/>
            <pc:sldMk cId="0" sldId="267"/>
            <ac:spMk id="432" creationId="{00000000-0000-0000-0000-000000000000}"/>
          </ac:spMkLst>
        </pc:spChg>
      </pc:sldChg>
      <pc:sldChg chg="modSp mod ord modTransition modNotes">
        <pc:chgData name="Jelle Smet" userId="445fb6dc-a5e5-4dec-8645-ae842a675f71" providerId="ADAL" clId="{5102CB49-C933-4FE5-9024-A4B5A177B75F}" dt="2025-06-03T12:28:26.979" v="1819" actId="20577"/>
        <pc:sldMkLst>
          <pc:docMk/>
          <pc:sldMk cId="0" sldId="268"/>
        </pc:sldMkLst>
        <pc:spChg chg="mod">
          <ac:chgData name="Jelle Smet" userId="445fb6dc-a5e5-4dec-8645-ae842a675f71" providerId="ADAL" clId="{5102CB49-C933-4FE5-9024-A4B5A177B75F}" dt="2025-06-03T12:28:26.979" v="1819" actId="20577"/>
          <ac:spMkLst>
            <pc:docMk/>
            <pc:sldMk cId="0" sldId="268"/>
            <ac:spMk id="445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46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47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48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49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31.735" v="1762" actId="14100"/>
          <ac:spMkLst>
            <pc:docMk/>
            <pc:sldMk cId="0" sldId="268"/>
            <ac:spMk id="450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52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53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54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55" creationId="{00000000-0000-0000-0000-000000000000}"/>
          </ac:spMkLst>
        </pc:spChg>
        <pc:spChg chg="mod">
          <ac:chgData name="Jelle Smet" userId="445fb6dc-a5e5-4dec-8645-ae842a675f71" providerId="ADAL" clId="{5102CB49-C933-4FE5-9024-A4B5A177B75F}" dt="2025-06-03T12:25:18.744" v="1760" actId="1076"/>
          <ac:spMkLst>
            <pc:docMk/>
            <pc:sldMk cId="0" sldId="268"/>
            <ac:spMk id="456" creationId="{00000000-0000-0000-0000-000000000000}"/>
          </ac:spMkLst>
        </pc:spChg>
        <pc:cxnChg chg="mod">
          <ac:chgData name="Jelle Smet" userId="445fb6dc-a5e5-4dec-8645-ae842a675f71" providerId="ADAL" clId="{5102CB49-C933-4FE5-9024-A4B5A177B75F}" dt="2025-06-03T12:25:31.735" v="1762" actId="14100"/>
          <ac:cxnSpMkLst>
            <pc:docMk/>
            <pc:sldMk cId="0" sldId="268"/>
            <ac:cxnSpMk id="457" creationId="{00000000-0000-0000-0000-000000000000}"/>
          </ac:cxnSpMkLst>
        </pc:cxnChg>
      </pc:sldChg>
      <pc:sldChg chg="del">
        <pc:chgData name="Jelle Smet" userId="445fb6dc-a5e5-4dec-8645-ae842a675f71" providerId="ADAL" clId="{5102CB49-C933-4FE5-9024-A4B5A177B75F}" dt="2025-06-04T11:32:49.241" v="8223" actId="47"/>
        <pc:sldMkLst>
          <pc:docMk/>
          <pc:sldMk cId="0" sldId="269"/>
        </pc:sldMkLst>
      </pc:sldChg>
      <pc:sldChg chg="addSp delSp modSp del mod ord">
        <pc:chgData name="Jelle Smet" userId="445fb6dc-a5e5-4dec-8645-ae842a675f71" providerId="ADAL" clId="{5102CB49-C933-4FE5-9024-A4B5A177B75F}" dt="2025-06-03T17:07:47.872" v="8161" actId="47"/>
        <pc:sldMkLst>
          <pc:docMk/>
          <pc:sldMk cId="0" sldId="270"/>
        </pc:sldMkLst>
        <pc:spChg chg="add del mod">
          <ac:chgData name="Jelle Smet" userId="445fb6dc-a5e5-4dec-8645-ae842a675f71" providerId="ADAL" clId="{5102CB49-C933-4FE5-9024-A4B5A177B75F}" dt="2025-06-03T17:04:46.398" v="8040" actId="478"/>
          <ac:spMkLst>
            <pc:docMk/>
            <pc:sldMk cId="0" sldId="270"/>
            <ac:spMk id="3" creationId="{B361F178-2247-FD5A-0BFB-F4140DB6A46C}"/>
          </ac:spMkLst>
        </pc:spChg>
        <pc:spChg chg="add mod ord">
          <ac:chgData name="Jelle Smet" userId="445fb6dc-a5e5-4dec-8645-ae842a675f71" providerId="ADAL" clId="{5102CB49-C933-4FE5-9024-A4B5A177B75F}" dt="2025-06-03T17:06:20.297" v="8059" actId="167"/>
          <ac:spMkLst>
            <pc:docMk/>
            <pc:sldMk cId="0" sldId="270"/>
            <ac:spMk id="4" creationId="{8BBB5429-5CAB-CDA6-1875-0A5A724A06D8}"/>
          </ac:spMkLst>
        </pc:spChg>
        <pc:spChg chg="add mod">
          <ac:chgData name="Jelle Smet" userId="445fb6dc-a5e5-4dec-8645-ae842a675f71" providerId="ADAL" clId="{5102CB49-C933-4FE5-9024-A4B5A177B75F}" dt="2025-06-03T17:07:21.268" v="8160" actId="20577"/>
          <ac:spMkLst>
            <pc:docMk/>
            <pc:sldMk cId="0" sldId="270"/>
            <ac:spMk id="5" creationId="{F32C712B-8AEE-7218-DF06-D346A3A6AFC5}"/>
          </ac:spMkLst>
        </pc:spChg>
        <pc:spChg chg="del">
          <ac:chgData name="Jelle Smet" userId="445fb6dc-a5e5-4dec-8645-ae842a675f71" providerId="ADAL" clId="{5102CB49-C933-4FE5-9024-A4B5A177B75F}" dt="2025-06-03T17:04:34.810" v="8038" actId="478"/>
          <ac:spMkLst>
            <pc:docMk/>
            <pc:sldMk cId="0" sldId="270"/>
            <ac:spMk id="482" creationId="{00000000-0000-0000-0000-000000000000}"/>
          </ac:spMkLst>
        </pc:spChg>
        <pc:spChg chg="mod ord">
          <ac:chgData name="Jelle Smet" userId="445fb6dc-a5e5-4dec-8645-ae842a675f71" providerId="ADAL" clId="{5102CB49-C933-4FE5-9024-A4B5A177B75F}" dt="2025-06-03T17:06:38.048" v="8084" actId="14100"/>
          <ac:spMkLst>
            <pc:docMk/>
            <pc:sldMk cId="0" sldId="270"/>
            <ac:spMk id="483" creationId="{00000000-0000-0000-0000-000000000000}"/>
          </ac:spMkLst>
        </pc:spChg>
        <pc:spChg chg="del">
          <ac:chgData name="Jelle Smet" userId="445fb6dc-a5e5-4dec-8645-ae842a675f71" providerId="ADAL" clId="{5102CB49-C933-4FE5-9024-A4B5A177B75F}" dt="2025-06-03T17:04:40.495" v="8039" actId="478"/>
          <ac:spMkLst>
            <pc:docMk/>
            <pc:sldMk cId="0" sldId="270"/>
            <ac:spMk id="484" creationId="{00000000-0000-0000-0000-000000000000}"/>
          </ac:spMkLst>
        </pc:spChg>
        <pc:spChg chg="del">
          <ac:chgData name="Jelle Smet" userId="445fb6dc-a5e5-4dec-8645-ae842a675f71" providerId="ADAL" clId="{5102CB49-C933-4FE5-9024-A4B5A177B75F}" dt="2025-06-03T17:04:40.495" v="8039" actId="478"/>
          <ac:spMkLst>
            <pc:docMk/>
            <pc:sldMk cId="0" sldId="270"/>
            <ac:spMk id="489" creationId="{00000000-0000-0000-0000-000000000000}"/>
          </ac:spMkLst>
        </pc:spChg>
        <pc:grpChg chg="ord">
          <ac:chgData name="Jelle Smet" userId="445fb6dc-a5e5-4dec-8645-ae842a675f71" providerId="ADAL" clId="{5102CB49-C933-4FE5-9024-A4B5A177B75F}" dt="2025-06-03T17:05:31.461" v="8049" actId="170"/>
          <ac:grpSpMkLst>
            <pc:docMk/>
            <pc:sldMk cId="0" sldId="270"/>
            <ac:grpSpMk id="485" creationId="{00000000-0000-0000-0000-000000000000}"/>
          </ac:grpSpMkLst>
        </pc:grpChg>
        <pc:grpChg chg="del">
          <ac:chgData name="Jelle Smet" userId="445fb6dc-a5e5-4dec-8645-ae842a675f71" providerId="ADAL" clId="{5102CB49-C933-4FE5-9024-A4B5A177B75F}" dt="2025-06-03T17:04:40.495" v="8039" actId="478"/>
          <ac:grpSpMkLst>
            <pc:docMk/>
            <pc:sldMk cId="0" sldId="270"/>
            <ac:grpSpMk id="490" creationId="{00000000-0000-0000-0000-000000000000}"/>
          </ac:grpSpMkLst>
        </pc:grpChg>
        <pc:grpChg chg="del">
          <ac:chgData name="Jelle Smet" userId="445fb6dc-a5e5-4dec-8645-ae842a675f71" providerId="ADAL" clId="{5102CB49-C933-4FE5-9024-A4B5A177B75F}" dt="2025-06-03T17:04:40.495" v="8039" actId="478"/>
          <ac:grpSpMkLst>
            <pc:docMk/>
            <pc:sldMk cId="0" sldId="270"/>
            <ac:grpSpMk id="495" creationId="{00000000-0000-0000-0000-000000000000}"/>
          </ac:grpSpMkLst>
        </pc:grpChg>
        <pc:grpChg chg="del">
          <ac:chgData name="Jelle Smet" userId="445fb6dc-a5e5-4dec-8645-ae842a675f71" providerId="ADAL" clId="{5102CB49-C933-4FE5-9024-A4B5A177B75F}" dt="2025-06-03T17:04:40.495" v="8039" actId="478"/>
          <ac:grpSpMkLst>
            <pc:docMk/>
            <pc:sldMk cId="0" sldId="270"/>
            <ac:grpSpMk id="498" creationId="{00000000-0000-0000-0000-000000000000}"/>
          </ac:grpSpMkLst>
        </pc:grpChg>
      </pc:sldChg>
      <pc:sldChg chg="del">
        <pc:chgData name="Jelle Smet" userId="445fb6dc-a5e5-4dec-8645-ae842a675f71" providerId="ADAL" clId="{5102CB49-C933-4FE5-9024-A4B5A177B75F}" dt="2025-06-04T11:32:48.597" v="8222" actId="47"/>
        <pc:sldMkLst>
          <pc:docMk/>
          <pc:sldMk cId="0" sldId="271"/>
        </pc:sldMkLst>
      </pc:sldChg>
      <pc:sldChg chg="del">
        <pc:chgData name="Jelle Smet" userId="445fb6dc-a5e5-4dec-8645-ae842a675f71" providerId="ADAL" clId="{5102CB49-C933-4FE5-9024-A4B5A177B75F}" dt="2025-06-04T11:32:47.801" v="8221" actId="47"/>
        <pc:sldMkLst>
          <pc:docMk/>
          <pc:sldMk cId="0" sldId="272"/>
        </pc:sldMkLst>
      </pc:sldChg>
      <pc:sldChg chg="del">
        <pc:chgData name="Jelle Smet" userId="445fb6dc-a5e5-4dec-8645-ae842a675f71" providerId="ADAL" clId="{5102CB49-C933-4FE5-9024-A4B5A177B75F}" dt="2025-06-04T11:32:46.964" v="8220" actId="47"/>
        <pc:sldMkLst>
          <pc:docMk/>
          <pc:sldMk cId="0" sldId="273"/>
        </pc:sldMkLst>
      </pc:sldChg>
      <pc:sldChg chg="del">
        <pc:chgData name="Jelle Smet" userId="445fb6dc-a5e5-4dec-8645-ae842a675f71" providerId="ADAL" clId="{5102CB49-C933-4FE5-9024-A4B5A177B75F}" dt="2025-06-04T11:32:44.344" v="8219" actId="47"/>
        <pc:sldMkLst>
          <pc:docMk/>
          <pc:sldMk cId="0" sldId="274"/>
        </pc:sldMkLst>
      </pc:sldChg>
      <pc:sldChg chg="del">
        <pc:chgData name="Jelle Smet" userId="445fb6dc-a5e5-4dec-8645-ae842a675f71" providerId="ADAL" clId="{5102CB49-C933-4FE5-9024-A4B5A177B75F}" dt="2025-06-04T11:32:37.572" v="8218" actId="47"/>
        <pc:sldMkLst>
          <pc:docMk/>
          <pc:sldMk cId="0" sldId="275"/>
        </pc:sldMkLst>
      </pc:sldChg>
      <pc:sldChg chg="del">
        <pc:chgData name="Jelle Smet" userId="445fb6dc-a5e5-4dec-8645-ae842a675f71" providerId="ADAL" clId="{5102CB49-C933-4FE5-9024-A4B5A177B75F}" dt="2025-06-04T11:32:36.967" v="8217" actId="47"/>
        <pc:sldMkLst>
          <pc:docMk/>
          <pc:sldMk cId="0" sldId="276"/>
        </pc:sldMkLst>
      </pc:sldChg>
      <pc:sldChg chg="del">
        <pc:chgData name="Jelle Smet" userId="445fb6dc-a5e5-4dec-8645-ae842a675f71" providerId="ADAL" clId="{5102CB49-C933-4FE5-9024-A4B5A177B75F}" dt="2025-06-04T11:32:36.703" v="8216" actId="47"/>
        <pc:sldMkLst>
          <pc:docMk/>
          <pc:sldMk cId="0" sldId="277"/>
        </pc:sldMkLst>
      </pc:sldChg>
      <pc:sldChg chg="del">
        <pc:chgData name="Jelle Smet" userId="445fb6dc-a5e5-4dec-8645-ae842a675f71" providerId="ADAL" clId="{5102CB49-C933-4FE5-9024-A4B5A177B75F}" dt="2025-06-04T11:32:36.378" v="8215" actId="47"/>
        <pc:sldMkLst>
          <pc:docMk/>
          <pc:sldMk cId="0" sldId="278"/>
        </pc:sldMkLst>
      </pc:sldChg>
      <pc:sldChg chg="modSp del mod">
        <pc:chgData name="Jelle Smet" userId="445fb6dc-a5e5-4dec-8645-ae842a675f71" providerId="ADAL" clId="{5102CB49-C933-4FE5-9024-A4B5A177B75F}" dt="2025-06-04T11:32:35.973" v="8214" actId="47"/>
        <pc:sldMkLst>
          <pc:docMk/>
          <pc:sldMk cId="0" sldId="279"/>
        </pc:sldMkLst>
        <pc:spChg chg="mod">
          <ac:chgData name="Jelle Smet" userId="445fb6dc-a5e5-4dec-8645-ae842a675f71" providerId="ADAL" clId="{5102CB49-C933-4FE5-9024-A4B5A177B75F}" dt="2025-06-03T15:12:51.954" v="5085" actId="688"/>
          <ac:spMkLst>
            <pc:docMk/>
            <pc:sldMk cId="0" sldId="279"/>
            <ac:spMk id="1063" creationId="{00000000-0000-0000-0000-000000000000}"/>
          </ac:spMkLst>
        </pc:spChg>
        <pc:grpChg chg="mod">
          <ac:chgData name="Jelle Smet" userId="445fb6dc-a5e5-4dec-8645-ae842a675f71" providerId="ADAL" clId="{5102CB49-C933-4FE5-9024-A4B5A177B75F}" dt="2025-06-03T15:12:23.991" v="5083" actId="1076"/>
          <ac:grpSpMkLst>
            <pc:docMk/>
            <pc:sldMk cId="0" sldId="279"/>
            <ac:grpSpMk id="1109" creationId="{00000000-0000-0000-0000-000000000000}"/>
          </ac:grpSpMkLst>
        </pc:grpChg>
      </pc:sldChg>
      <pc:sldChg chg="del">
        <pc:chgData name="Jelle Smet" userId="445fb6dc-a5e5-4dec-8645-ae842a675f71" providerId="ADAL" clId="{5102CB49-C933-4FE5-9024-A4B5A177B75F}" dt="2025-06-04T11:32:35.748" v="8213" actId="47"/>
        <pc:sldMkLst>
          <pc:docMk/>
          <pc:sldMk cId="0" sldId="280"/>
        </pc:sldMkLst>
      </pc:sldChg>
      <pc:sldChg chg="del">
        <pc:chgData name="Jelle Smet" userId="445fb6dc-a5e5-4dec-8645-ae842a675f71" providerId="ADAL" clId="{5102CB49-C933-4FE5-9024-A4B5A177B75F}" dt="2025-06-04T11:32:35.342" v="8212" actId="47"/>
        <pc:sldMkLst>
          <pc:docMk/>
          <pc:sldMk cId="0" sldId="281"/>
        </pc:sldMkLst>
      </pc:sldChg>
      <pc:sldChg chg="del">
        <pc:chgData name="Jelle Smet" userId="445fb6dc-a5e5-4dec-8645-ae842a675f71" providerId="ADAL" clId="{5102CB49-C933-4FE5-9024-A4B5A177B75F}" dt="2025-06-04T11:32:34.876" v="8211" actId="47"/>
        <pc:sldMkLst>
          <pc:docMk/>
          <pc:sldMk cId="0" sldId="282"/>
        </pc:sldMkLst>
      </pc:sldChg>
      <pc:sldChg chg="del">
        <pc:chgData name="Jelle Smet" userId="445fb6dc-a5e5-4dec-8645-ae842a675f71" providerId="ADAL" clId="{5102CB49-C933-4FE5-9024-A4B5A177B75F}" dt="2025-06-04T11:32:34.699" v="8210" actId="47"/>
        <pc:sldMkLst>
          <pc:docMk/>
          <pc:sldMk cId="0" sldId="283"/>
        </pc:sldMkLst>
      </pc:sldChg>
      <pc:sldChg chg="del">
        <pc:chgData name="Jelle Smet" userId="445fb6dc-a5e5-4dec-8645-ae842a675f71" providerId="ADAL" clId="{5102CB49-C933-4FE5-9024-A4B5A177B75F}" dt="2025-06-04T11:32:34.371" v="8209" actId="47"/>
        <pc:sldMkLst>
          <pc:docMk/>
          <pc:sldMk cId="0" sldId="284"/>
        </pc:sldMkLst>
      </pc:sldChg>
      <pc:sldChg chg="del">
        <pc:chgData name="Jelle Smet" userId="445fb6dc-a5e5-4dec-8645-ae842a675f71" providerId="ADAL" clId="{5102CB49-C933-4FE5-9024-A4B5A177B75F}" dt="2025-06-04T11:32:34.212" v="8208" actId="47"/>
        <pc:sldMkLst>
          <pc:docMk/>
          <pc:sldMk cId="0" sldId="285"/>
        </pc:sldMkLst>
      </pc:sldChg>
      <pc:sldChg chg="del">
        <pc:chgData name="Jelle Smet" userId="445fb6dc-a5e5-4dec-8645-ae842a675f71" providerId="ADAL" clId="{5102CB49-C933-4FE5-9024-A4B5A177B75F}" dt="2025-06-04T11:32:34.048" v="8207" actId="47"/>
        <pc:sldMkLst>
          <pc:docMk/>
          <pc:sldMk cId="0" sldId="286"/>
        </pc:sldMkLst>
      </pc:sldChg>
      <pc:sldChg chg="del">
        <pc:chgData name="Jelle Smet" userId="445fb6dc-a5e5-4dec-8645-ae842a675f71" providerId="ADAL" clId="{5102CB49-C933-4FE5-9024-A4B5A177B75F}" dt="2025-06-04T11:32:33.835" v="8206" actId="47"/>
        <pc:sldMkLst>
          <pc:docMk/>
          <pc:sldMk cId="0" sldId="287"/>
        </pc:sldMkLst>
      </pc:sldChg>
      <pc:sldChg chg="del">
        <pc:chgData name="Jelle Smet" userId="445fb6dc-a5e5-4dec-8645-ae842a675f71" providerId="ADAL" clId="{5102CB49-C933-4FE5-9024-A4B5A177B75F}" dt="2025-06-04T11:32:33.668" v="8205" actId="47"/>
        <pc:sldMkLst>
          <pc:docMk/>
          <pc:sldMk cId="0" sldId="288"/>
        </pc:sldMkLst>
      </pc:sldChg>
      <pc:sldChg chg="del">
        <pc:chgData name="Jelle Smet" userId="445fb6dc-a5e5-4dec-8645-ae842a675f71" providerId="ADAL" clId="{5102CB49-C933-4FE5-9024-A4B5A177B75F}" dt="2025-06-04T11:32:33.459" v="8204" actId="47"/>
        <pc:sldMkLst>
          <pc:docMk/>
          <pc:sldMk cId="0" sldId="289"/>
        </pc:sldMkLst>
      </pc:sldChg>
      <pc:sldChg chg="del">
        <pc:chgData name="Jelle Smet" userId="445fb6dc-a5e5-4dec-8645-ae842a675f71" providerId="ADAL" clId="{5102CB49-C933-4FE5-9024-A4B5A177B75F}" dt="2025-06-04T11:32:33.204" v="8203" actId="47"/>
        <pc:sldMkLst>
          <pc:docMk/>
          <pc:sldMk cId="0" sldId="290"/>
        </pc:sldMkLst>
      </pc:sldChg>
      <pc:sldChg chg="del">
        <pc:chgData name="Jelle Smet" userId="445fb6dc-a5e5-4dec-8645-ae842a675f71" providerId="ADAL" clId="{5102CB49-C933-4FE5-9024-A4B5A177B75F}" dt="2025-06-04T11:32:32.871" v="8202" actId="47"/>
        <pc:sldMkLst>
          <pc:docMk/>
          <pc:sldMk cId="0" sldId="291"/>
        </pc:sldMkLst>
      </pc:sldChg>
      <pc:sldChg chg="del">
        <pc:chgData name="Jelle Smet" userId="445fb6dc-a5e5-4dec-8645-ae842a675f71" providerId="ADAL" clId="{5102CB49-C933-4FE5-9024-A4B5A177B75F}" dt="2025-06-04T11:32:32.418" v="8201" actId="47"/>
        <pc:sldMkLst>
          <pc:docMk/>
          <pc:sldMk cId="0" sldId="292"/>
        </pc:sldMkLst>
      </pc:sldChg>
      <pc:sldChg chg="modSp add mod modTransition">
        <pc:chgData name="Jelle Smet" userId="445fb6dc-a5e5-4dec-8645-ae842a675f71" providerId="ADAL" clId="{5102CB49-C933-4FE5-9024-A4B5A177B75F}" dt="2025-06-03T13:07:19.574" v="3677" actId="20577"/>
        <pc:sldMkLst>
          <pc:docMk/>
          <pc:sldMk cId="1409509947" sldId="293"/>
        </pc:sldMkLst>
        <pc:spChg chg="mod">
          <ac:chgData name="Jelle Smet" userId="445fb6dc-a5e5-4dec-8645-ae842a675f71" providerId="ADAL" clId="{5102CB49-C933-4FE5-9024-A4B5A177B75F}" dt="2025-06-03T12:07:26.809" v="901" actId="20577"/>
          <ac:spMkLst>
            <pc:docMk/>
            <pc:sldMk cId="1409509947" sldId="293"/>
            <ac:spMk id="233" creationId="{D2012B4D-21CE-DD46-7597-C7143CB94098}"/>
          </ac:spMkLst>
        </pc:spChg>
        <pc:spChg chg="mod">
          <ac:chgData name="Jelle Smet" userId="445fb6dc-a5e5-4dec-8645-ae842a675f71" providerId="ADAL" clId="{5102CB49-C933-4FE5-9024-A4B5A177B75F}" dt="2025-06-03T13:07:17.010" v="3675" actId="20577"/>
          <ac:spMkLst>
            <pc:docMk/>
            <pc:sldMk cId="1409509947" sldId="293"/>
            <ac:spMk id="234" creationId="{07F76470-E8E8-E2FF-9FA3-D58850BA9A4A}"/>
          </ac:spMkLst>
        </pc:spChg>
        <pc:spChg chg="mod">
          <ac:chgData name="Jelle Smet" userId="445fb6dc-a5e5-4dec-8645-ae842a675f71" providerId="ADAL" clId="{5102CB49-C933-4FE5-9024-A4B5A177B75F}" dt="2025-06-03T12:07:58.584" v="909" actId="20577"/>
          <ac:spMkLst>
            <pc:docMk/>
            <pc:sldMk cId="1409509947" sldId="293"/>
            <ac:spMk id="235" creationId="{08DC656F-8C8B-4B68-DA3C-B4501258E4A0}"/>
          </ac:spMkLst>
        </pc:spChg>
        <pc:spChg chg="mod">
          <ac:chgData name="Jelle Smet" userId="445fb6dc-a5e5-4dec-8645-ae842a675f71" providerId="ADAL" clId="{5102CB49-C933-4FE5-9024-A4B5A177B75F}" dt="2025-06-03T12:09:53.932" v="1078" actId="20577"/>
          <ac:spMkLst>
            <pc:docMk/>
            <pc:sldMk cId="1409509947" sldId="293"/>
            <ac:spMk id="236" creationId="{63D150B4-B03B-64E3-BA04-5E8CF7CE97F0}"/>
          </ac:spMkLst>
        </pc:spChg>
        <pc:spChg chg="mod">
          <ac:chgData name="Jelle Smet" userId="445fb6dc-a5e5-4dec-8645-ae842a675f71" providerId="ADAL" clId="{5102CB49-C933-4FE5-9024-A4B5A177B75F}" dt="2025-06-03T12:07:56.696" v="907" actId="20577"/>
          <ac:spMkLst>
            <pc:docMk/>
            <pc:sldMk cId="1409509947" sldId="293"/>
            <ac:spMk id="237" creationId="{2716CBBF-BF86-0708-1BD4-AA6A9BCCA4E1}"/>
          </ac:spMkLst>
        </pc:spChg>
        <pc:spChg chg="mod">
          <ac:chgData name="Jelle Smet" userId="445fb6dc-a5e5-4dec-8645-ae842a675f71" providerId="ADAL" clId="{5102CB49-C933-4FE5-9024-A4B5A177B75F}" dt="2025-06-03T13:07:19.574" v="3677" actId="20577"/>
          <ac:spMkLst>
            <pc:docMk/>
            <pc:sldMk cId="1409509947" sldId="293"/>
            <ac:spMk id="238" creationId="{228E3C24-9B31-4DFC-1F9F-EF8949B19A27}"/>
          </ac:spMkLst>
        </pc:spChg>
        <pc:spChg chg="mod">
          <ac:chgData name="Jelle Smet" userId="445fb6dc-a5e5-4dec-8645-ae842a675f71" providerId="ADAL" clId="{5102CB49-C933-4FE5-9024-A4B5A177B75F}" dt="2025-06-03T12:08:00.759" v="911" actId="20577"/>
          <ac:spMkLst>
            <pc:docMk/>
            <pc:sldMk cId="1409509947" sldId="293"/>
            <ac:spMk id="239" creationId="{D5011E0D-F3B1-45B0-00E4-154FB3733530}"/>
          </ac:spMkLst>
        </pc:spChg>
        <pc:spChg chg="mod">
          <ac:chgData name="Jelle Smet" userId="445fb6dc-a5e5-4dec-8645-ae842a675f71" providerId="ADAL" clId="{5102CB49-C933-4FE5-9024-A4B5A177B75F}" dt="2025-06-03T12:11:07.300" v="1197" actId="20577"/>
          <ac:spMkLst>
            <pc:docMk/>
            <pc:sldMk cId="1409509947" sldId="293"/>
            <ac:spMk id="240" creationId="{89F8F0F6-AA01-C753-D9B9-659F052AC88F}"/>
          </ac:spMkLst>
        </pc:spChg>
        <pc:spChg chg="mod">
          <ac:chgData name="Jelle Smet" userId="445fb6dc-a5e5-4dec-8645-ae842a675f71" providerId="ADAL" clId="{5102CB49-C933-4FE5-9024-A4B5A177B75F}" dt="2025-06-03T12:08:15.602" v="951" actId="20577"/>
          <ac:spMkLst>
            <pc:docMk/>
            <pc:sldMk cId="1409509947" sldId="293"/>
            <ac:spMk id="242" creationId="{6C54719A-13B0-9D3F-6449-4847D68374D7}"/>
          </ac:spMkLst>
        </pc:spChg>
        <pc:spChg chg="mod">
          <ac:chgData name="Jelle Smet" userId="445fb6dc-a5e5-4dec-8645-ae842a675f71" providerId="ADAL" clId="{5102CB49-C933-4FE5-9024-A4B5A177B75F}" dt="2025-06-03T12:09:36.088" v="1034" actId="20577"/>
          <ac:spMkLst>
            <pc:docMk/>
            <pc:sldMk cId="1409509947" sldId="293"/>
            <ac:spMk id="243" creationId="{BAAFAC64-BEFF-2C5E-48DC-0362D1789CE4}"/>
          </ac:spMkLst>
        </pc:spChg>
        <pc:spChg chg="mod">
          <ac:chgData name="Jelle Smet" userId="445fb6dc-a5e5-4dec-8645-ae842a675f71" providerId="ADAL" clId="{5102CB49-C933-4FE5-9024-A4B5A177B75F}" dt="2025-06-03T12:08:38.141" v="978" actId="20577"/>
          <ac:spMkLst>
            <pc:docMk/>
            <pc:sldMk cId="1409509947" sldId="293"/>
            <ac:spMk id="244" creationId="{AC77477E-A6F0-FE5A-AF81-07AA114EAE20}"/>
          </ac:spMkLst>
        </pc:spChg>
        <pc:spChg chg="mod">
          <ac:chgData name="Jelle Smet" userId="445fb6dc-a5e5-4dec-8645-ae842a675f71" providerId="ADAL" clId="{5102CB49-C933-4FE5-9024-A4B5A177B75F}" dt="2025-06-03T12:10:11.974" v="1124" actId="20577"/>
          <ac:spMkLst>
            <pc:docMk/>
            <pc:sldMk cId="1409509947" sldId="293"/>
            <ac:spMk id="245" creationId="{03BA2C39-0935-678E-27C9-B43DD6EBC790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3:08:04.177" v="3682" actId="20577"/>
        <pc:sldMkLst>
          <pc:docMk/>
          <pc:sldMk cId="2647758302" sldId="294"/>
        </pc:sldMkLst>
        <pc:spChg chg="mod">
          <ac:chgData name="Jelle Smet" userId="445fb6dc-a5e5-4dec-8645-ae842a675f71" providerId="ADAL" clId="{5102CB49-C933-4FE5-9024-A4B5A177B75F}" dt="2025-06-03T13:07:28.524" v="3679" actId="20577"/>
          <ac:spMkLst>
            <pc:docMk/>
            <pc:sldMk cId="2647758302" sldId="294"/>
            <ac:spMk id="236" creationId="{41623C78-BE53-19C0-DBE1-EC3209DFDF41}"/>
          </ac:spMkLst>
        </pc:spChg>
        <pc:spChg chg="mod">
          <ac:chgData name="Jelle Smet" userId="445fb6dc-a5e5-4dec-8645-ae842a675f71" providerId="ADAL" clId="{5102CB49-C933-4FE5-9024-A4B5A177B75F}" dt="2025-06-03T13:08:04.177" v="3682" actId="20577"/>
          <ac:spMkLst>
            <pc:docMk/>
            <pc:sldMk cId="2647758302" sldId="294"/>
            <ac:spMk id="238" creationId="{DCF74317-5305-95DC-4FFE-A5AFEEE8D9A6}"/>
          </ac:spMkLst>
        </pc:spChg>
        <pc:spChg chg="mod">
          <ac:chgData name="Jelle Smet" userId="445fb6dc-a5e5-4dec-8645-ae842a675f71" providerId="ADAL" clId="{5102CB49-C933-4FE5-9024-A4B5A177B75F}" dt="2025-06-03T13:07:31.196" v="3681" actId="20577"/>
          <ac:spMkLst>
            <pc:docMk/>
            <pc:sldMk cId="2647758302" sldId="294"/>
            <ac:spMk id="240" creationId="{9076F63F-3FB9-8768-4272-722675F7BCA6}"/>
          </ac:spMkLst>
        </pc:spChg>
      </pc:sldChg>
      <pc:sldChg chg="modSp add mod">
        <pc:chgData name="Jelle Smet" userId="445fb6dc-a5e5-4dec-8645-ae842a675f71" providerId="ADAL" clId="{5102CB49-C933-4FE5-9024-A4B5A177B75F}" dt="2025-06-03T12:41:23.305" v="2376" actId="20577"/>
        <pc:sldMkLst>
          <pc:docMk/>
          <pc:sldMk cId="3283149457" sldId="295"/>
        </pc:sldMkLst>
        <pc:spChg chg="mod">
          <ac:chgData name="Jelle Smet" userId="445fb6dc-a5e5-4dec-8645-ae842a675f71" providerId="ADAL" clId="{5102CB49-C933-4FE5-9024-A4B5A177B75F}" dt="2025-06-03T12:41:20.538" v="2374" actId="20577"/>
          <ac:spMkLst>
            <pc:docMk/>
            <pc:sldMk cId="3283149457" sldId="295"/>
            <ac:spMk id="236" creationId="{E5DF2A33-6283-69D6-FEF6-9D09FFD761E5}"/>
          </ac:spMkLst>
        </pc:spChg>
        <pc:spChg chg="mod">
          <ac:chgData name="Jelle Smet" userId="445fb6dc-a5e5-4dec-8645-ae842a675f71" providerId="ADAL" clId="{5102CB49-C933-4FE5-9024-A4B5A177B75F}" dt="2025-06-03T12:27:57.311" v="1808" actId="20577"/>
          <ac:spMkLst>
            <pc:docMk/>
            <pc:sldMk cId="3283149457" sldId="295"/>
            <ac:spMk id="238" creationId="{349F835D-2056-94EC-FA22-7BAC424D7922}"/>
          </ac:spMkLst>
        </pc:spChg>
        <pc:spChg chg="mod">
          <ac:chgData name="Jelle Smet" userId="445fb6dc-a5e5-4dec-8645-ae842a675f71" providerId="ADAL" clId="{5102CB49-C933-4FE5-9024-A4B5A177B75F}" dt="2025-06-03T12:41:23.305" v="2376" actId="20577"/>
          <ac:spMkLst>
            <pc:docMk/>
            <pc:sldMk cId="3283149457" sldId="295"/>
            <ac:spMk id="240" creationId="{6C481BEF-F347-04EB-1602-3081CCAF02DC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2:27:49.789" v="1807" actId="20577"/>
        <pc:sldMkLst>
          <pc:docMk/>
          <pc:sldMk cId="1806770509" sldId="296"/>
        </pc:sldMkLst>
        <pc:spChg chg="mod">
          <ac:chgData name="Jelle Smet" userId="445fb6dc-a5e5-4dec-8645-ae842a675f71" providerId="ADAL" clId="{5102CB49-C933-4FE5-9024-A4B5A177B75F}" dt="2025-06-03T12:26:48.342" v="1770" actId="14100"/>
          <ac:spMkLst>
            <pc:docMk/>
            <pc:sldMk cId="1806770509" sldId="296"/>
            <ac:spMk id="254" creationId="{001DB5B7-6588-81F5-13AC-7A8A711B785A}"/>
          </ac:spMkLst>
        </pc:spChg>
        <pc:spChg chg="mod">
          <ac:chgData name="Jelle Smet" userId="445fb6dc-a5e5-4dec-8645-ae842a675f71" providerId="ADAL" clId="{5102CB49-C933-4FE5-9024-A4B5A177B75F}" dt="2025-06-03T12:26:46.294" v="1769" actId="14100"/>
          <ac:spMkLst>
            <pc:docMk/>
            <pc:sldMk cId="1806770509" sldId="296"/>
            <ac:spMk id="255" creationId="{5CE0B0B1-4275-B5AC-3CF6-8632C6519949}"/>
          </ac:spMkLst>
        </pc:spChg>
        <pc:spChg chg="mod">
          <ac:chgData name="Jelle Smet" userId="445fb6dc-a5e5-4dec-8645-ae842a675f71" providerId="ADAL" clId="{5102CB49-C933-4FE5-9024-A4B5A177B75F}" dt="2025-06-03T12:26:18.543" v="1767" actId="20577"/>
          <ac:spMkLst>
            <pc:docMk/>
            <pc:sldMk cId="1806770509" sldId="296"/>
            <ac:spMk id="256" creationId="{7011D4B8-35D6-4B8F-B5E9-6996667A479A}"/>
          </ac:spMkLst>
        </pc:spChg>
        <pc:spChg chg="mod">
          <ac:chgData name="Jelle Smet" userId="445fb6dc-a5e5-4dec-8645-ae842a675f71" providerId="ADAL" clId="{5102CB49-C933-4FE5-9024-A4B5A177B75F}" dt="2025-06-03T12:27:49.789" v="1807" actId="20577"/>
          <ac:spMkLst>
            <pc:docMk/>
            <pc:sldMk cId="1806770509" sldId="296"/>
            <ac:spMk id="257" creationId="{04A5E055-F19A-05B0-5A68-D5BECD6D8D14}"/>
          </ac:spMkLst>
        </pc:spChg>
      </pc:sldChg>
      <pc:sldChg chg="modSp add mod">
        <pc:chgData name="Jelle Smet" userId="445fb6dc-a5e5-4dec-8645-ae842a675f71" providerId="ADAL" clId="{5102CB49-C933-4FE5-9024-A4B5A177B75F}" dt="2025-06-03T12:41:11.105" v="2372" actId="20577"/>
        <pc:sldMkLst>
          <pc:docMk/>
          <pc:sldMk cId="1938182599" sldId="297"/>
        </pc:sldMkLst>
        <pc:spChg chg="mod">
          <ac:chgData name="Jelle Smet" userId="445fb6dc-a5e5-4dec-8645-ae842a675f71" providerId="ADAL" clId="{5102CB49-C933-4FE5-9024-A4B5A177B75F}" dt="2025-06-03T12:41:07.514" v="2370" actId="20577"/>
          <ac:spMkLst>
            <pc:docMk/>
            <pc:sldMk cId="1938182599" sldId="297"/>
            <ac:spMk id="236" creationId="{1A240FEA-A33A-39E1-1A00-A2779BF2DEE8}"/>
          </ac:spMkLst>
        </pc:spChg>
        <pc:spChg chg="mod">
          <ac:chgData name="Jelle Smet" userId="445fb6dc-a5e5-4dec-8645-ae842a675f71" providerId="ADAL" clId="{5102CB49-C933-4FE5-9024-A4B5A177B75F}" dt="2025-06-03T12:41:11.105" v="2372" actId="20577"/>
          <ac:spMkLst>
            <pc:docMk/>
            <pc:sldMk cId="1938182599" sldId="297"/>
            <ac:spMk id="240" creationId="{3299180B-5779-651F-AD04-02C151B23B44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2:41:02.503" v="2368" actId="20577"/>
        <pc:sldMkLst>
          <pc:docMk/>
          <pc:sldMk cId="2623157761" sldId="298"/>
        </pc:sldMkLst>
        <pc:spChg chg="mod">
          <ac:chgData name="Jelle Smet" userId="445fb6dc-a5e5-4dec-8645-ae842a675f71" providerId="ADAL" clId="{5102CB49-C933-4FE5-9024-A4B5A177B75F}" dt="2025-06-03T12:37:03.185" v="2346" actId="14100"/>
          <ac:spMkLst>
            <pc:docMk/>
            <pc:sldMk cId="2623157761" sldId="298"/>
            <ac:spMk id="255" creationId="{6CF42078-DE73-0FD0-7E87-6DE4849ABF37}"/>
          </ac:spMkLst>
        </pc:spChg>
        <pc:spChg chg="mod">
          <ac:chgData name="Jelle Smet" userId="445fb6dc-a5e5-4dec-8645-ae842a675f71" providerId="ADAL" clId="{5102CB49-C933-4FE5-9024-A4B5A177B75F}" dt="2025-06-03T12:36:39.357" v="2344" actId="20577"/>
          <ac:spMkLst>
            <pc:docMk/>
            <pc:sldMk cId="2623157761" sldId="298"/>
            <ac:spMk id="256" creationId="{B01B877E-3C76-4813-B1BA-3A78F2799EFF}"/>
          </ac:spMkLst>
        </pc:spChg>
        <pc:spChg chg="mod">
          <ac:chgData name="Jelle Smet" userId="445fb6dc-a5e5-4dec-8645-ae842a675f71" providerId="ADAL" clId="{5102CB49-C933-4FE5-9024-A4B5A177B75F}" dt="2025-06-03T12:41:02.503" v="2368" actId="20577"/>
          <ac:spMkLst>
            <pc:docMk/>
            <pc:sldMk cId="2623157761" sldId="298"/>
            <ac:spMk id="257" creationId="{80C8A71D-66EF-B1BA-E9F5-998F1DAE25A2}"/>
          </ac:spMkLst>
        </pc:spChg>
      </pc:sldChg>
      <pc:sldChg chg="delSp modSp add mod">
        <pc:chgData name="Jelle Smet" userId="445fb6dc-a5e5-4dec-8645-ae842a675f71" providerId="ADAL" clId="{5102CB49-C933-4FE5-9024-A4B5A177B75F}" dt="2025-06-03T12:44:31.722" v="2532" actId="20577"/>
        <pc:sldMkLst>
          <pc:docMk/>
          <pc:sldMk cId="3542998790" sldId="299"/>
        </pc:sldMkLst>
        <pc:spChg chg="mod">
          <ac:chgData name="Jelle Smet" userId="445fb6dc-a5e5-4dec-8645-ae842a675f71" providerId="ADAL" clId="{5102CB49-C933-4FE5-9024-A4B5A177B75F}" dt="2025-06-03T12:44:31.722" v="2532" actId="20577"/>
          <ac:spMkLst>
            <pc:docMk/>
            <pc:sldMk cId="3542998790" sldId="299"/>
            <ac:spMk id="445" creationId="{6571EB3C-22E7-00A6-6790-95DBC3D589DF}"/>
          </ac:spMkLst>
        </pc:spChg>
        <pc:spChg chg="del">
          <ac:chgData name="Jelle Smet" userId="445fb6dc-a5e5-4dec-8645-ae842a675f71" providerId="ADAL" clId="{5102CB49-C933-4FE5-9024-A4B5A177B75F}" dt="2025-06-03T12:42:26.910" v="2492" actId="478"/>
          <ac:spMkLst>
            <pc:docMk/>
            <pc:sldMk cId="3542998790" sldId="299"/>
            <ac:spMk id="446" creationId="{F679A2AC-FB6D-CC86-CBED-58C70E80055A}"/>
          </ac:spMkLst>
        </pc:spChg>
        <pc:spChg chg="del">
          <ac:chgData name="Jelle Smet" userId="445fb6dc-a5e5-4dec-8645-ae842a675f71" providerId="ADAL" clId="{5102CB49-C933-4FE5-9024-A4B5A177B75F}" dt="2025-06-03T12:42:26.910" v="2492" actId="478"/>
          <ac:spMkLst>
            <pc:docMk/>
            <pc:sldMk cId="3542998790" sldId="299"/>
            <ac:spMk id="447" creationId="{03CA9BFA-991A-E383-2AAC-1BB9FF2A1CC0}"/>
          </ac:spMkLst>
        </pc:spChg>
        <pc:spChg chg="mod">
          <ac:chgData name="Jelle Smet" userId="445fb6dc-a5e5-4dec-8645-ae842a675f71" providerId="ADAL" clId="{5102CB49-C933-4FE5-9024-A4B5A177B75F}" dt="2025-06-03T12:44:24.977" v="2519" actId="1076"/>
          <ac:spMkLst>
            <pc:docMk/>
            <pc:sldMk cId="3542998790" sldId="299"/>
            <ac:spMk id="448" creationId="{30518D7C-4268-07F1-2571-FB2DD77B90B9}"/>
          </ac:spMkLst>
        </pc:spChg>
        <pc:spChg chg="mod">
          <ac:chgData name="Jelle Smet" userId="445fb6dc-a5e5-4dec-8645-ae842a675f71" providerId="ADAL" clId="{5102CB49-C933-4FE5-9024-A4B5A177B75F}" dt="2025-06-03T12:44:24.977" v="2519" actId="1076"/>
          <ac:spMkLst>
            <pc:docMk/>
            <pc:sldMk cId="3542998790" sldId="299"/>
            <ac:spMk id="449" creationId="{347F00A0-5893-544F-243D-1033C3E8AB0D}"/>
          </ac:spMkLst>
        </pc:spChg>
        <pc:spChg chg="mod">
          <ac:chgData name="Jelle Smet" userId="445fb6dc-a5e5-4dec-8645-ae842a675f71" providerId="ADAL" clId="{5102CB49-C933-4FE5-9024-A4B5A177B75F}" dt="2025-06-03T12:44:24.977" v="2519" actId="1076"/>
          <ac:spMkLst>
            <pc:docMk/>
            <pc:sldMk cId="3542998790" sldId="299"/>
            <ac:spMk id="450" creationId="{9E1787E5-1A0E-BA4D-291D-0564D339684B}"/>
          </ac:spMkLst>
        </pc:spChg>
        <pc:spChg chg="mod">
          <ac:chgData name="Jelle Smet" userId="445fb6dc-a5e5-4dec-8645-ae842a675f71" providerId="ADAL" clId="{5102CB49-C933-4FE5-9024-A4B5A177B75F}" dt="2025-06-03T12:44:24.977" v="2519" actId="1076"/>
          <ac:spMkLst>
            <pc:docMk/>
            <pc:sldMk cId="3542998790" sldId="299"/>
            <ac:spMk id="452" creationId="{135C286B-1ECC-3853-242D-78C7BBE8A2F4}"/>
          </ac:spMkLst>
        </pc:spChg>
        <pc:spChg chg="mod">
          <ac:chgData name="Jelle Smet" userId="445fb6dc-a5e5-4dec-8645-ae842a675f71" providerId="ADAL" clId="{5102CB49-C933-4FE5-9024-A4B5A177B75F}" dt="2025-06-03T12:44:24.977" v="2519" actId="1076"/>
          <ac:spMkLst>
            <pc:docMk/>
            <pc:sldMk cId="3542998790" sldId="299"/>
            <ac:spMk id="453" creationId="{504A8777-8D13-D4CC-D2DC-4273F6970802}"/>
          </ac:spMkLst>
        </pc:spChg>
        <pc:spChg chg="mod">
          <ac:chgData name="Jelle Smet" userId="445fb6dc-a5e5-4dec-8645-ae842a675f71" providerId="ADAL" clId="{5102CB49-C933-4FE5-9024-A4B5A177B75F}" dt="2025-06-03T12:44:24.977" v="2519" actId="1076"/>
          <ac:spMkLst>
            <pc:docMk/>
            <pc:sldMk cId="3542998790" sldId="299"/>
            <ac:spMk id="454" creationId="{2E56F983-ADA9-E0E6-20DE-EC097E071BD8}"/>
          </ac:spMkLst>
        </pc:spChg>
        <pc:spChg chg="del">
          <ac:chgData name="Jelle Smet" userId="445fb6dc-a5e5-4dec-8645-ae842a675f71" providerId="ADAL" clId="{5102CB49-C933-4FE5-9024-A4B5A177B75F}" dt="2025-06-03T12:42:26.910" v="2492" actId="478"/>
          <ac:spMkLst>
            <pc:docMk/>
            <pc:sldMk cId="3542998790" sldId="299"/>
            <ac:spMk id="455" creationId="{2450CE73-AEFC-4B4A-D48A-5AA0241BCDD9}"/>
          </ac:spMkLst>
        </pc:spChg>
        <pc:spChg chg="del">
          <ac:chgData name="Jelle Smet" userId="445fb6dc-a5e5-4dec-8645-ae842a675f71" providerId="ADAL" clId="{5102CB49-C933-4FE5-9024-A4B5A177B75F}" dt="2025-06-03T12:42:26.910" v="2492" actId="478"/>
          <ac:spMkLst>
            <pc:docMk/>
            <pc:sldMk cId="3542998790" sldId="299"/>
            <ac:spMk id="456" creationId="{29634F0F-05CE-4C93-10D5-D3FC2CC40599}"/>
          </ac:spMkLst>
        </pc:spChg>
        <pc:cxnChg chg="del mod">
          <ac:chgData name="Jelle Smet" userId="445fb6dc-a5e5-4dec-8645-ae842a675f71" providerId="ADAL" clId="{5102CB49-C933-4FE5-9024-A4B5A177B75F}" dt="2025-06-03T12:42:23.613" v="2491" actId="478"/>
          <ac:cxnSpMkLst>
            <pc:docMk/>
            <pc:sldMk cId="3542998790" sldId="299"/>
            <ac:cxnSpMk id="451" creationId="{311A6304-9C07-907D-63EE-ECA7853D15D7}"/>
          </ac:cxnSpMkLst>
        </pc:cxnChg>
        <pc:cxnChg chg="mod">
          <ac:chgData name="Jelle Smet" userId="445fb6dc-a5e5-4dec-8645-ae842a675f71" providerId="ADAL" clId="{5102CB49-C933-4FE5-9024-A4B5A177B75F}" dt="2025-06-03T12:44:24.977" v="2519" actId="1076"/>
          <ac:cxnSpMkLst>
            <pc:docMk/>
            <pc:sldMk cId="3542998790" sldId="299"/>
            <ac:cxnSpMk id="457" creationId="{BCEEC318-2C37-8178-F293-1DF935BDBA45}"/>
          </ac:cxnSpMkLst>
        </pc:cxnChg>
        <pc:cxnChg chg="mod">
          <ac:chgData name="Jelle Smet" userId="445fb6dc-a5e5-4dec-8645-ae842a675f71" providerId="ADAL" clId="{5102CB49-C933-4FE5-9024-A4B5A177B75F}" dt="2025-06-03T12:44:24.977" v="2519" actId="1076"/>
          <ac:cxnSpMkLst>
            <pc:docMk/>
            <pc:sldMk cId="3542998790" sldId="299"/>
            <ac:cxnSpMk id="458" creationId="{56D5B630-7085-6E53-378B-B043B9BCE1C3}"/>
          </ac:cxnSpMkLst>
        </pc:cxnChg>
        <pc:cxnChg chg="del mod">
          <ac:chgData name="Jelle Smet" userId="445fb6dc-a5e5-4dec-8645-ae842a675f71" providerId="ADAL" clId="{5102CB49-C933-4FE5-9024-A4B5A177B75F}" dt="2025-06-03T12:42:26.910" v="2492" actId="478"/>
          <ac:cxnSpMkLst>
            <pc:docMk/>
            <pc:sldMk cId="3542998790" sldId="299"/>
            <ac:cxnSpMk id="459" creationId="{6B58A3DB-A09E-4B5B-330C-087149A4A120}"/>
          </ac:cxnSpMkLst>
        </pc:cxnChg>
      </pc:sldChg>
      <pc:sldChg chg="add modTransition">
        <pc:chgData name="Jelle Smet" userId="445fb6dc-a5e5-4dec-8645-ae842a675f71" providerId="ADAL" clId="{5102CB49-C933-4FE5-9024-A4B5A177B75F}" dt="2025-06-03T12:45:01.913" v="2547"/>
        <pc:sldMkLst>
          <pc:docMk/>
          <pc:sldMk cId="259195377" sldId="300"/>
        </pc:sldMkLst>
      </pc:sldChg>
      <pc:sldChg chg="add del">
        <pc:chgData name="Jelle Smet" userId="445fb6dc-a5e5-4dec-8645-ae842a675f71" providerId="ADAL" clId="{5102CB49-C933-4FE5-9024-A4B5A177B75F}" dt="2025-06-03T12:43:32.242" v="2507" actId="47"/>
        <pc:sldMkLst>
          <pc:docMk/>
          <pc:sldMk cId="1258173243" sldId="300"/>
        </pc:sldMkLst>
      </pc:sldChg>
      <pc:sldChg chg="modSp add del mod">
        <pc:chgData name="Jelle Smet" userId="445fb6dc-a5e5-4dec-8645-ae842a675f71" providerId="ADAL" clId="{5102CB49-C933-4FE5-9024-A4B5A177B75F}" dt="2025-06-03T12:43:53.546" v="2518" actId="47"/>
        <pc:sldMkLst>
          <pc:docMk/>
          <pc:sldMk cId="1145609845" sldId="301"/>
        </pc:sldMkLst>
        <pc:spChg chg="mod">
          <ac:chgData name="Jelle Smet" userId="445fb6dc-a5e5-4dec-8645-ae842a675f71" providerId="ADAL" clId="{5102CB49-C933-4FE5-9024-A4B5A177B75F}" dt="2025-06-03T12:43:42.418" v="2517" actId="20577"/>
          <ac:spMkLst>
            <pc:docMk/>
            <pc:sldMk cId="1145609845" sldId="301"/>
            <ac:spMk id="394" creationId="{6BCB92CD-A8C1-48E6-EDAB-C23A3362BBD1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2:55:39.691" v="3226" actId="20577"/>
        <pc:sldMkLst>
          <pc:docMk/>
          <pc:sldMk cId="1655280988" sldId="301"/>
        </pc:sldMkLst>
        <pc:spChg chg="mod">
          <ac:chgData name="Jelle Smet" userId="445fb6dc-a5e5-4dec-8645-ae842a675f71" providerId="ADAL" clId="{5102CB49-C933-4FE5-9024-A4B5A177B75F}" dt="2025-06-03T12:45:17.043" v="2560" actId="20577"/>
          <ac:spMkLst>
            <pc:docMk/>
            <pc:sldMk cId="1655280988" sldId="301"/>
            <ac:spMk id="255" creationId="{F67A9083-7D0A-8CA0-0743-D81FB774CFBA}"/>
          </ac:spMkLst>
        </pc:spChg>
        <pc:spChg chg="mod">
          <ac:chgData name="Jelle Smet" userId="445fb6dc-a5e5-4dec-8645-ae842a675f71" providerId="ADAL" clId="{5102CB49-C933-4FE5-9024-A4B5A177B75F}" dt="2025-06-03T12:55:39.691" v="3226" actId="20577"/>
          <ac:spMkLst>
            <pc:docMk/>
            <pc:sldMk cId="1655280988" sldId="301"/>
            <ac:spMk id="256" creationId="{A19B5154-70E1-5F35-66F7-A124FB3B521B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3:20:53.675" v="3845" actId="122"/>
        <pc:sldMkLst>
          <pc:docMk/>
          <pc:sldMk cId="2984697524" sldId="302"/>
        </pc:sldMkLst>
        <pc:spChg chg="add mod">
          <ac:chgData name="Jelle Smet" userId="445fb6dc-a5e5-4dec-8645-ae842a675f71" providerId="ADAL" clId="{5102CB49-C933-4FE5-9024-A4B5A177B75F}" dt="2025-06-03T13:17:47.833" v="3800" actId="1076"/>
          <ac:spMkLst>
            <pc:docMk/>
            <pc:sldMk cId="2984697524" sldId="302"/>
            <ac:spMk id="3" creationId="{DC35840E-DD07-9583-73ED-647FF7A2EABF}"/>
          </ac:spMkLst>
        </pc:spChg>
        <pc:spChg chg="add mod">
          <ac:chgData name="Jelle Smet" userId="445fb6dc-a5e5-4dec-8645-ae842a675f71" providerId="ADAL" clId="{5102CB49-C933-4FE5-9024-A4B5A177B75F}" dt="2025-06-03T13:17:55.345" v="3802" actId="1076"/>
          <ac:spMkLst>
            <pc:docMk/>
            <pc:sldMk cId="2984697524" sldId="302"/>
            <ac:spMk id="4" creationId="{F0C9A536-689C-69DA-85CD-7EF3190D708B}"/>
          </ac:spMkLst>
        </pc:spChg>
        <pc:spChg chg="add mod">
          <ac:chgData name="Jelle Smet" userId="445fb6dc-a5e5-4dec-8645-ae842a675f71" providerId="ADAL" clId="{5102CB49-C933-4FE5-9024-A4B5A177B75F}" dt="2025-06-03T13:18:15.272" v="3807" actId="14100"/>
          <ac:spMkLst>
            <pc:docMk/>
            <pc:sldMk cId="2984697524" sldId="302"/>
            <ac:spMk id="5" creationId="{0DCACE33-9F70-7B76-6680-2C87A1AB5AD0}"/>
          </ac:spMkLst>
        </pc:spChg>
        <pc:spChg chg="add mod">
          <ac:chgData name="Jelle Smet" userId="445fb6dc-a5e5-4dec-8645-ae842a675f71" providerId="ADAL" clId="{5102CB49-C933-4FE5-9024-A4B5A177B75F}" dt="2025-06-03T13:20:41.647" v="3843" actId="108"/>
          <ac:spMkLst>
            <pc:docMk/>
            <pc:sldMk cId="2984697524" sldId="302"/>
            <ac:spMk id="6" creationId="{8A1D7C1C-881A-FF83-DF17-D563442EECCC}"/>
          </ac:spMkLst>
        </pc:spChg>
        <pc:spChg chg="add mod">
          <ac:chgData name="Jelle Smet" userId="445fb6dc-a5e5-4dec-8645-ae842a675f71" providerId="ADAL" clId="{5102CB49-C933-4FE5-9024-A4B5A177B75F}" dt="2025-06-03T13:20:53.675" v="3845" actId="122"/>
          <ac:spMkLst>
            <pc:docMk/>
            <pc:sldMk cId="2984697524" sldId="302"/>
            <ac:spMk id="7" creationId="{80FC5999-EEBB-1510-5D61-B74C66814E1E}"/>
          </ac:spMkLst>
        </pc:spChg>
        <pc:spChg chg="mod">
          <ac:chgData name="Jelle Smet" userId="445fb6dc-a5e5-4dec-8645-ae842a675f71" providerId="ADAL" clId="{5102CB49-C933-4FE5-9024-A4B5A177B75F}" dt="2025-06-03T13:19:45.700" v="3835" actId="20577"/>
          <ac:spMkLst>
            <pc:docMk/>
            <pc:sldMk cId="2984697524" sldId="302"/>
            <ac:spMk id="445" creationId="{1A15946A-8DBC-8E57-F708-A321F803A19F}"/>
          </ac:spMkLst>
        </pc:spChg>
        <pc:spChg chg="mod">
          <ac:chgData name="Jelle Smet" userId="445fb6dc-a5e5-4dec-8645-ae842a675f71" providerId="ADAL" clId="{5102CB49-C933-4FE5-9024-A4B5A177B75F}" dt="2025-06-03T13:17:24.225" v="3793" actId="1076"/>
          <ac:spMkLst>
            <pc:docMk/>
            <pc:sldMk cId="2984697524" sldId="302"/>
            <ac:spMk id="446" creationId="{368359D1-34A6-CEBA-6CD0-9CF95A99BE32}"/>
          </ac:spMkLst>
        </pc:spChg>
        <pc:spChg chg="mod">
          <ac:chgData name="Jelle Smet" userId="445fb6dc-a5e5-4dec-8645-ae842a675f71" providerId="ADAL" clId="{5102CB49-C933-4FE5-9024-A4B5A177B75F}" dt="2025-06-03T13:17:24.225" v="3793" actId="1076"/>
          <ac:spMkLst>
            <pc:docMk/>
            <pc:sldMk cId="2984697524" sldId="302"/>
            <ac:spMk id="447" creationId="{FF14FD40-67DD-CF85-F6BE-F17AF37EF19F}"/>
          </ac:spMkLst>
        </pc:spChg>
        <pc:spChg chg="mod">
          <ac:chgData name="Jelle Smet" userId="445fb6dc-a5e5-4dec-8645-ae842a675f71" providerId="ADAL" clId="{5102CB49-C933-4FE5-9024-A4B5A177B75F}" dt="2025-06-03T13:17:10.475" v="3790" actId="1076"/>
          <ac:spMkLst>
            <pc:docMk/>
            <pc:sldMk cId="2984697524" sldId="302"/>
            <ac:spMk id="448" creationId="{8C56C7AA-124A-B404-9354-DCA1318065CF}"/>
          </ac:spMkLst>
        </pc:spChg>
        <pc:spChg chg="mod">
          <ac:chgData name="Jelle Smet" userId="445fb6dc-a5e5-4dec-8645-ae842a675f71" providerId="ADAL" clId="{5102CB49-C933-4FE5-9024-A4B5A177B75F}" dt="2025-06-03T13:17:10.475" v="3790" actId="1076"/>
          <ac:spMkLst>
            <pc:docMk/>
            <pc:sldMk cId="2984697524" sldId="302"/>
            <ac:spMk id="449" creationId="{2A25A46D-FB37-E852-2A0F-222C9321D98E}"/>
          </ac:spMkLst>
        </pc:spChg>
        <pc:spChg chg="mod">
          <ac:chgData name="Jelle Smet" userId="445fb6dc-a5e5-4dec-8645-ae842a675f71" providerId="ADAL" clId="{5102CB49-C933-4FE5-9024-A4B5A177B75F}" dt="2025-06-03T13:17:10.475" v="3790" actId="1076"/>
          <ac:spMkLst>
            <pc:docMk/>
            <pc:sldMk cId="2984697524" sldId="302"/>
            <ac:spMk id="450" creationId="{D79EF9A7-AF73-ADBB-DD7D-40BC431245DC}"/>
          </ac:spMkLst>
        </pc:spChg>
        <pc:spChg chg="del">
          <ac:chgData name="Jelle Smet" userId="445fb6dc-a5e5-4dec-8645-ae842a675f71" providerId="ADAL" clId="{5102CB49-C933-4FE5-9024-A4B5A177B75F}" dt="2025-06-03T13:17:01.084" v="3787" actId="478"/>
          <ac:spMkLst>
            <pc:docMk/>
            <pc:sldMk cId="2984697524" sldId="302"/>
            <ac:spMk id="452" creationId="{09B93365-3C15-FCD9-474D-9206AA6ADAA7}"/>
          </ac:spMkLst>
        </pc:spChg>
        <pc:spChg chg="del">
          <ac:chgData name="Jelle Smet" userId="445fb6dc-a5e5-4dec-8645-ae842a675f71" providerId="ADAL" clId="{5102CB49-C933-4FE5-9024-A4B5A177B75F}" dt="2025-06-03T13:17:03.308" v="3788" actId="478"/>
          <ac:spMkLst>
            <pc:docMk/>
            <pc:sldMk cId="2984697524" sldId="302"/>
            <ac:spMk id="453" creationId="{914657BB-0E09-CD29-88E9-C7F282A09721}"/>
          </ac:spMkLst>
        </pc:spChg>
        <pc:spChg chg="del">
          <ac:chgData name="Jelle Smet" userId="445fb6dc-a5e5-4dec-8645-ae842a675f71" providerId="ADAL" clId="{5102CB49-C933-4FE5-9024-A4B5A177B75F}" dt="2025-06-03T13:17:04.811" v="3789" actId="478"/>
          <ac:spMkLst>
            <pc:docMk/>
            <pc:sldMk cId="2984697524" sldId="302"/>
            <ac:spMk id="454" creationId="{D8037BDA-DF01-1DF2-DF9B-F833212EF778}"/>
          </ac:spMkLst>
        </pc:spChg>
        <pc:spChg chg="del mod">
          <ac:chgData name="Jelle Smet" userId="445fb6dc-a5e5-4dec-8645-ae842a675f71" providerId="ADAL" clId="{5102CB49-C933-4FE5-9024-A4B5A177B75F}" dt="2025-06-03T13:17:12.586" v="3791" actId="478"/>
          <ac:spMkLst>
            <pc:docMk/>
            <pc:sldMk cId="2984697524" sldId="302"/>
            <ac:spMk id="455" creationId="{CE58C896-EDBF-7C67-9056-B325D8EA99F3}"/>
          </ac:spMkLst>
        </pc:spChg>
        <pc:spChg chg="del mod">
          <ac:chgData name="Jelle Smet" userId="445fb6dc-a5e5-4dec-8645-ae842a675f71" providerId="ADAL" clId="{5102CB49-C933-4FE5-9024-A4B5A177B75F}" dt="2025-06-03T13:17:14.410" v="3792" actId="478"/>
          <ac:spMkLst>
            <pc:docMk/>
            <pc:sldMk cId="2984697524" sldId="302"/>
            <ac:spMk id="456" creationId="{1AB50DF2-F780-17FC-06B2-48F31D8E1443}"/>
          </ac:spMkLst>
        </pc:spChg>
        <pc:cxnChg chg="mod">
          <ac:chgData name="Jelle Smet" userId="445fb6dc-a5e5-4dec-8645-ae842a675f71" providerId="ADAL" clId="{5102CB49-C933-4FE5-9024-A4B5A177B75F}" dt="2025-06-03T13:17:24.225" v="3793" actId="1076"/>
          <ac:cxnSpMkLst>
            <pc:docMk/>
            <pc:sldMk cId="2984697524" sldId="302"/>
            <ac:cxnSpMk id="451" creationId="{BB47F2EB-119E-55D4-90D9-29E09438DFC0}"/>
          </ac:cxnSpMkLst>
        </pc:cxnChg>
        <pc:cxnChg chg="mod">
          <ac:chgData name="Jelle Smet" userId="445fb6dc-a5e5-4dec-8645-ae842a675f71" providerId="ADAL" clId="{5102CB49-C933-4FE5-9024-A4B5A177B75F}" dt="2025-06-03T13:17:10.475" v="3790" actId="1076"/>
          <ac:cxnSpMkLst>
            <pc:docMk/>
            <pc:sldMk cId="2984697524" sldId="302"/>
            <ac:cxnSpMk id="457" creationId="{1D8DA4FC-46E3-94F8-253D-DE2DD1F5D1EE}"/>
          </ac:cxnSpMkLst>
        </pc:cxnChg>
        <pc:cxnChg chg="mod">
          <ac:chgData name="Jelle Smet" userId="445fb6dc-a5e5-4dec-8645-ae842a675f71" providerId="ADAL" clId="{5102CB49-C933-4FE5-9024-A4B5A177B75F}" dt="2025-06-03T13:17:10.475" v="3790" actId="1076"/>
          <ac:cxnSpMkLst>
            <pc:docMk/>
            <pc:sldMk cId="2984697524" sldId="302"/>
            <ac:cxnSpMk id="458" creationId="{7EB92A22-16E2-7105-9005-10F6D1F45EC2}"/>
          </ac:cxnSpMkLst>
        </pc:cxnChg>
        <pc:cxnChg chg="mod">
          <ac:chgData name="Jelle Smet" userId="445fb6dc-a5e5-4dec-8645-ae842a675f71" providerId="ADAL" clId="{5102CB49-C933-4FE5-9024-A4B5A177B75F}" dt="2025-06-03T13:17:24.225" v="3793" actId="1076"/>
          <ac:cxnSpMkLst>
            <pc:docMk/>
            <pc:sldMk cId="2984697524" sldId="302"/>
            <ac:cxnSpMk id="459" creationId="{6C3F8ADF-33DC-761E-6E40-0584AEF15403}"/>
          </ac:cxnSpMkLst>
        </pc:cxnChg>
      </pc:sldChg>
      <pc:sldChg chg="modSp add del mod">
        <pc:chgData name="Jelle Smet" userId="445fb6dc-a5e5-4dec-8645-ae842a675f71" providerId="ADAL" clId="{5102CB49-C933-4FE5-9024-A4B5A177B75F}" dt="2025-06-03T13:23:50.708" v="3886" actId="47"/>
        <pc:sldMkLst>
          <pc:docMk/>
          <pc:sldMk cId="2136385933" sldId="303"/>
        </pc:sldMkLst>
        <pc:spChg chg="mod">
          <ac:chgData name="Jelle Smet" userId="445fb6dc-a5e5-4dec-8645-ae842a675f71" providerId="ADAL" clId="{5102CB49-C933-4FE5-9024-A4B5A177B75F}" dt="2025-06-03T12:51:10.726" v="2851" actId="20577"/>
          <ac:spMkLst>
            <pc:docMk/>
            <pc:sldMk cId="2136385933" sldId="303"/>
            <ac:spMk id="388" creationId="{276022D8-227A-0171-E4D6-CA02F8C3AA11}"/>
          </ac:spMkLst>
        </pc:spChg>
        <pc:spChg chg="mod">
          <ac:chgData name="Jelle Smet" userId="445fb6dc-a5e5-4dec-8645-ae842a675f71" providerId="ADAL" clId="{5102CB49-C933-4FE5-9024-A4B5A177B75F}" dt="2025-06-03T12:51:39.338" v="2917" actId="5793"/>
          <ac:spMkLst>
            <pc:docMk/>
            <pc:sldMk cId="2136385933" sldId="303"/>
            <ac:spMk id="389" creationId="{BD8F407D-7691-7299-04D4-B00E96F1E3F0}"/>
          </ac:spMkLst>
        </pc:spChg>
        <pc:spChg chg="mod">
          <ac:chgData name="Jelle Smet" userId="445fb6dc-a5e5-4dec-8645-ae842a675f71" providerId="ADAL" clId="{5102CB49-C933-4FE5-9024-A4B5A177B75F}" dt="2025-06-03T12:52:36.255" v="3050" actId="20577"/>
          <ac:spMkLst>
            <pc:docMk/>
            <pc:sldMk cId="2136385933" sldId="303"/>
            <ac:spMk id="390" creationId="{E11A2393-E9B6-26A0-78B4-F0F6CA806DA8}"/>
          </ac:spMkLst>
        </pc:spChg>
        <pc:spChg chg="mod">
          <ac:chgData name="Jelle Smet" userId="445fb6dc-a5e5-4dec-8645-ae842a675f71" providerId="ADAL" clId="{5102CB49-C933-4FE5-9024-A4B5A177B75F}" dt="2025-06-03T12:54:17.112" v="3220" actId="20577"/>
          <ac:spMkLst>
            <pc:docMk/>
            <pc:sldMk cId="2136385933" sldId="303"/>
            <ac:spMk id="391" creationId="{49EFD262-2639-3E79-21C9-E9787909F997}"/>
          </ac:spMkLst>
        </pc:spChg>
        <pc:spChg chg="mod">
          <ac:chgData name="Jelle Smet" userId="445fb6dc-a5e5-4dec-8645-ae842a675f71" providerId="ADAL" clId="{5102CB49-C933-4FE5-9024-A4B5A177B75F}" dt="2025-06-03T12:54:01.603" v="3182"/>
          <ac:spMkLst>
            <pc:docMk/>
            <pc:sldMk cId="2136385933" sldId="303"/>
            <ac:spMk id="392" creationId="{2E96723A-207B-E5BD-E9D3-8A7828EC0952}"/>
          </ac:spMkLst>
        </pc:spChg>
        <pc:spChg chg="mod">
          <ac:chgData name="Jelle Smet" userId="445fb6dc-a5e5-4dec-8645-ae842a675f71" providerId="ADAL" clId="{5102CB49-C933-4FE5-9024-A4B5A177B75F}" dt="2025-06-03T12:50:18.777" v="2734" actId="404"/>
          <ac:spMkLst>
            <pc:docMk/>
            <pc:sldMk cId="2136385933" sldId="303"/>
            <ac:spMk id="394" creationId="{CF9AF69F-8294-2037-1AE0-1A87D2F7F59B}"/>
          </ac:spMkLst>
        </pc:spChg>
        <pc:spChg chg="mod">
          <ac:chgData name="Jelle Smet" userId="445fb6dc-a5e5-4dec-8645-ae842a675f71" providerId="ADAL" clId="{5102CB49-C933-4FE5-9024-A4B5A177B75F}" dt="2025-06-03T12:50:38.762" v="2753" actId="20577"/>
          <ac:spMkLst>
            <pc:docMk/>
            <pc:sldMk cId="2136385933" sldId="303"/>
            <ac:spMk id="395" creationId="{8DF0517D-A118-FB32-726F-504B169B2393}"/>
          </ac:spMkLst>
        </pc:spChg>
        <pc:spChg chg="mod">
          <ac:chgData name="Jelle Smet" userId="445fb6dc-a5e5-4dec-8645-ae842a675f71" providerId="ADAL" clId="{5102CB49-C933-4FE5-9024-A4B5A177B75F}" dt="2025-06-03T12:50:52.528" v="2782" actId="20577"/>
          <ac:spMkLst>
            <pc:docMk/>
            <pc:sldMk cId="2136385933" sldId="303"/>
            <ac:spMk id="396" creationId="{D9BC55EC-5971-6ADB-7732-F44D03ADDC8F}"/>
          </ac:spMkLst>
        </pc:spChg>
        <pc:spChg chg="mod">
          <ac:chgData name="Jelle Smet" userId="445fb6dc-a5e5-4dec-8645-ae842a675f71" providerId="ADAL" clId="{5102CB49-C933-4FE5-9024-A4B5A177B75F}" dt="2025-06-03T12:54:08.975" v="3192" actId="20577"/>
          <ac:spMkLst>
            <pc:docMk/>
            <pc:sldMk cId="2136385933" sldId="303"/>
            <ac:spMk id="397" creationId="{70EF98F9-D18B-A326-3B16-D3D4D91D9526}"/>
          </ac:spMkLst>
        </pc:spChg>
        <pc:spChg chg="mod">
          <ac:chgData name="Jelle Smet" userId="445fb6dc-a5e5-4dec-8645-ae842a675f71" providerId="ADAL" clId="{5102CB49-C933-4FE5-9024-A4B5A177B75F}" dt="2025-06-03T12:53:55.062" v="3178" actId="20577"/>
          <ac:spMkLst>
            <pc:docMk/>
            <pc:sldMk cId="2136385933" sldId="303"/>
            <ac:spMk id="398" creationId="{9959B0C1-81F0-175C-8A87-E4401717BA70}"/>
          </ac:spMkLst>
        </pc:spChg>
      </pc:sldChg>
      <pc:sldChg chg="add del">
        <pc:chgData name="Jelle Smet" userId="445fb6dc-a5e5-4dec-8645-ae842a675f71" providerId="ADAL" clId="{5102CB49-C933-4FE5-9024-A4B5A177B75F}" dt="2025-06-03T12:55:43.018" v="3227" actId="47"/>
        <pc:sldMkLst>
          <pc:docMk/>
          <pc:sldMk cId="298078956" sldId="304"/>
        </pc:sldMkLst>
      </pc:sldChg>
      <pc:sldChg chg="modSp add mod modTransition">
        <pc:chgData name="Jelle Smet" userId="445fb6dc-a5e5-4dec-8645-ae842a675f71" providerId="ADAL" clId="{5102CB49-C933-4FE5-9024-A4B5A177B75F}" dt="2025-06-03T12:56:32.152" v="3256"/>
        <pc:sldMkLst>
          <pc:docMk/>
          <pc:sldMk cId="2607026685" sldId="305"/>
        </pc:sldMkLst>
        <pc:spChg chg="mod">
          <ac:chgData name="Jelle Smet" userId="445fb6dc-a5e5-4dec-8645-ae842a675f71" providerId="ADAL" clId="{5102CB49-C933-4FE5-9024-A4B5A177B75F}" dt="2025-06-03T12:56:01.709" v="3244" actId="20577"/>
          <ac:spMkLst>
            <pc:docMk/>
            <pc:sldMk cId="2607026685" sldId="305"/>
            <ac:spMk id="255" creationId="{04F5C179-3F58-6123-2688-C41531D5C696}"/>
          </ac:spMkLst>
        </pc:spChg>
        <pc:spChg chg="mod">
          <ac:chgData name="Jelle Smet" userId="445fb6dc-a5e5-4dec-8645-ae842a675f71" providerId="ADAL" clId="{5102CB49-C933-4FE5-9024-A4B5A177B75F}" dt="2025-06-03T12:55:54.934" v="3230" actId="20577"/>
          <ac:spMkLst>
            <pc:docMk/>
            <pc:sldMk cId="2607026685" sldId="305"/>
            <ac:spMk id="256" creationId="{5A07427F-9BF3-8939-4270-9636A23AD2CD}"/>
          </ac:spMkLst>
        </pc:spChg>
      </pc:sldChg>
      <pc:sldChg chg="modSp add del mod modTransition">
        <pc:chgData name="Jelle Smet" userId="445fb6dc-a5e5-4dec-8645-ae842a675f71" providerId="ADAL" clId="{5102CB49-C933-4FE5-9024-A4B5A177B75F}" dt="2025-06-03T13:21:11.449" v="3846" actId="47"/>
        <pc:sldMkLst>
          <pc:docMk/>
          <pc:sldMk cId="2848592763" sldId="306"/>
        </pc:sldMkLst>
        <pc:spChg chg="mod">
          <ac:chgData name="Jelle Smet" userId="445fb6dc-a5e5-4dec-8645-ae842a675f71" providerId="ADAL" clId="{5102CB49-C933-4FE5-9024-A4B5A177B75F}" dt="2025-06-03T12:56:20.023" v="3250" actId="20577"/>
          <ac:spMkLst>
            <pc:docMk/>
            <pc:sldMk cId="2848592763" sldId="306"/>
            <ac:spMk id="234" creationId="{0007BF4D-CAA6-B7B1-60F7-E530095A3F7F}"/>
          </ac:spMkLst>
        </pc:spChg>
        <pc:spChg chg="mod">
          <ac:chgData name="Jelle Smet" userId="445fb6dc-a5e5-4dec-8645-ae842a675f71" providerId="ADAL" clId="{5102CB49-C933-4FE5-9024-A4B5A177B75F}" dt="2025-06-03T12:56:23.651" v="3252" actId="20577"/>
          <ac:spMkLst>
            <pc:docMk/>
            <pc:sldMk cId="2848592763" sldId="306"/>
            <ac:spMk id="236" creationId="{EDB6AD5A-8488-F0D9-61FF-27653A5BDE2A}"/>
          </ac:spMkLst>
        </pc:spChg>
        <pc:spChg chg="mod">
          <ac:chgData name="Jelle Smet" userId="445fb6dc-a5e5-4dec-8645-ae842a675f71" providerId="ADAL" clId="{5102CB49-C933-4FE5-9024-A4B5A177B75F}" dt="2025-06-03T12:56:29.070" v="3254" actId="20577"/>
          <ac:spMkLst>
            <pc:docMk/>
            <pc:sldMk cId="2848592763" sldId="306"/>
            <ac:spMk id="238" creationId="{578E4FB7-21B3-C4D5-3C8A-BDC09A605725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2:59:07.181" v="3360" actId="20577"/>
        <pc:sldMkLst>
          <pc:docMk/>
          <pc:sldMk cId="2358566025" sldId="307"/>
        </pc:sldMkLst>
        <pc:spChg chg="add mod">
          <ac:chgData name="Jelle Smet" userId="445fb6dc-a5e5-4dec-8645-ae842a675f71" providerId="ADAL" clId="{5102CB49-C933-4FE5-9024-A4B5A177B75F}" dt="2025-06-03T12:58:35.194" v="3298" actId="1076"/>
          <ac:spMkLst>
            <pc:docMk/>
            <pc:sldMk cId="2358566025" sldId="307"/>
            <ac:spMk id="3" creationId="{310CBC9F-36BE-5707-0C7B-1FE670FE9D01}"/>
          </ac:spMkLst>
        </pc:spChg>
        <pc:spChg chg="add mod">
          <ac:chgData name="Jelle Smet" userId="445fb6dc-a5e5-4dec-8645-ae842a675f71" providerId="ADAL" clId="{5102CB49-C933-4FE5-9024-A4B5A177B75F}" dt="2025-06-03T12:58:38.198" v="3300" actId="20577"/>
          <ac:spMkLst>
            <pc:docMk/>
            <pc:sldMk cId="2358566025" sldId="307"/>
            <ac:spMk id="4" creationId="{FF7DC874-894D-1981-7A2E-4434E2D000FC}"/>
          </ac:spMkLst>
        </pc:spChg>
        <pc:spChg chg="mod">
          <ac:chgData name="Jelle Smet" userId="445fb6dc-a5e5-4dec-8645-ae842a675f71" providerId="ADAL" clId="{5102CB49-C933-4FE5-9024-A4B5A177B75F}" dt="2025-06-03T12:58:54.887" v="3341" actId="20577"/>
          <ac:spMkLst>
            <pc:docMk/>
            <pc:sldMk cId="2358566025" sldId="307"/>
            <ac:spMk id="446" creationId="{C4BD436F-4A27-06B5-B02D-0EB20D5011AB}"/>
          </ac:spMkLst>
        </pc:spChg>
        <pc:spChg chg="mod">
          <ac:chgData name="Jelle Smet" userId="445fb6dc-a5e5-4dec-8645-ae842a675f71" providerId="ADAL" clId="{5102CB49-C933-4FE5-9024-A4B5A177B75F}" dt="2025-06-03T12:59:07.181" v="3360" actId="20577"/>
          <ac:spMkLst>
            <pc:docMk/>
            <pc:sldMk cId="2358566025" sldId="307"/>
            <ac:spMk id="447" creationId="{4BA55CAF-CE5B-CE24-6FF4-A9B2F717FCBF}"/>
          </ac:spMkLst>
        </pc:spChg>
        <pc:spChg chg="mod">
          <ac:chgData name="Jelle Smet" userId="445fb6dc-a5e5-4dec-8645-ae842a675f71" providerId="ADAL" clId="{5102CB49-C933-4FE5-9024-A4B5A177B75F}" dt="2025-06-03T12:57:03.402" v="3277" actId="20577"/>
          <ac:spMkLst>
            <pc:docMk/>
            <pc:sldMk cId="2358566025" sldId="307"/>
            <ac:spMk id="448" creationId="{2BB34E05-ACF5-1623-66CB-79F643EA25CD}"/>
          </ac:spMkLst>
        </pc:spChg>
        <pc:spChg chg="mod">
          <ac:chgData name="Jelle Smet" userId="445fb6dc-a5e5-4dec-8645-ae842a675f71" providerId="ADAL" clId="{5102CB49-C933-4FE5-9024-A4B5A177B75F}" dt="2025-06-03T12:57:48.455" v="3289" actId="1076"/>
          <ac:spMkLst>
            <pc:docMk/>
            <pc:sldMk cId="2358566025" sldId="307"/>
            <ac:spMk id="449" creationId="{A3218C66-5D27-24D2-58AC-7C071E018CB7}"/>
          </ac:spMkLst>
        </pc:spChg>
        <pc:spChg chg="mod">
          <ac:chgData name="Jelle Smet" userId="445fb6dc-a5e5-4dec-8645-ae842a675f71" providerId="ADAL" clId="{5102CB49-C933-4FE5-9024-A4B5A177B75F}" dt="2025-06-03T12:57:13.895" v="3278" actId="1076"/>
          <ac:spMkLst>
            <pc:docMk/>
            <pc:sldMk cId="2358566025" sldId="307"/>
            <ac:spMk id="455" creationId="{A0AA630E-5624-1CE1-61C5-4387CD7FF3F9}"/>
          </ac:spMkLst>
        </pc:spChg>
        <pc:spChg chg="mod">
          <ac:chgData name="Jelle Smet" userId="445fb6dc-a5e5-4dec-8645-ae842a675f71" providerId="ADAL" clId="{5102CB49-C933-4FE5-9024-A4B5A177B75F}" dt="2025-06-03T12:57:13.895" v="3278" actId="1076"/>
          <ac:spMkLst>
            <pc:docMk/>
            <pc:sldMk cId="2358566025" sldId="307"/>
            <ac:spMk id="456" creationId="{7D3779F4-A8DA-2A1F-58D5-ECA496548340}"/>
          </ac:spMkLst>
        </pc:spChg>
        <pc:cxnChg chg="add del mod">
          <ac:chgData name="Jelle Smet" userId="445fb6dc-a5e5-4dec-8645-ae842a675f71" providerId="ADAL" clId="{5102CB49-C933-4FE5-9024-A4B5A177B75F}" dt="2025-06-03T12:58:03.081" v="3292" actId="478"/>
          <ac:cxnSpMkLst>
            <pc:docMk/>
            <pc:sldMk cId="2358566025" sldId="307"/>
            <ac:cxnSpMk id="5" creationId="{6DA6C5F7-0FB3-F48E-0DD0-C9DA677EA666}"/>
          </ac:cxnSpMkLst>
        </pc:cxnChg>
        <pc:cxnChg chg="add mod">
          <ac:chgData name="Jelle Smet" userId="445fb6dc-a5e5-4dec-8645-ae842a675f71" providerId="ADAL" clId="{5102CB49-C933-4FE5-9024-A4B5A177B75F}" dt="2025-06-03T12:58:24.752" v="3297" actId="1076"/>
          <ac:cxnSpMkLst>
            <pc:docMk/>
            <pc:sldMk cId="2358566025" sldId="307"/>
            <ac:cxnSpMk id="10" creationId="{C25CEF8B-3393-89A2-81A5-7463847B6E1F}"/>
          </ac:cxnSpMkLst>
        </pc:cxnChg>
        <pc:cxnChg chg="mod">
          <ac:chgData name="Jelle Smet" userId="445fb6dc-a5e5-4dec-8645-ae842a675f71" providerId="ADAL" clId="{5102CB49-C933-4FE5-9024-A4B5A177B75F}" dt="2025-06-03T12:57:13.895" v="3278" actId="1076"/>
          <ac:cxnSpMkLst>
            <pc:docMk/>
            <pc:sldMk cId="2358566025" sldId="307"/>
            <ac:cxnSpMk id="451" creationId="{9AC092AC-75C1-FCFA-4154-BFFE648FA1C0}"/>
          </ac:cxnSpMkLst>
        </pc:cxnChg>
        <pc:cxnChg chg="mod">
          <ac:chgData name="Jelle Smet" userId="445fb6dc-a5e5-4dec-8645-ae842a675f71" providerId="ADAL" clId="{5102CB49-C933-4FE5-9024-A4B5A177B75F}" dt="2025-06-03T12:57:48.455" v="3289" actId="1076"/>
          <ac:cxnSpMkLst>
            <pc:docMk/>
            <pc:sldMk cId="2358566025" sldId="307"/>
            <ac:cxnSpMk id="457" creationId="{E6BC588D-1D77-FBD4-8C12-A9538A9B2C17}"/>
          </ac:cxnSpMkLst>
        </pc:cxnChg>
        <pc:cxnChg chg="mod">
          <ac:chgData name="Jelle Smet" userId="445fb6dc-a5e5-4dec-8645-ae842a675f71" providerId="ADAL" clId="{5102CB49-C933-4FE5-9024-A4B5A177B75F}" dt="2025-06-03T12:57:48.455" v="3289" actId="1076"/>
          <ac:cxnSpMkLst>
            <pc:docMk/>
            <pc:sldMk cId="2358566025" sldId="307"/>
            <ac:cxnSpMk id="458" creationId="{FB9603B7-A5C0-CB2C-CF5E-58AF67DA67BE}"/>
          </ac:cxnSpMkLst>
        </pc:cxnChg>
        <pc:cxnChg chg="mod">
          <ac:chgData name="Jelle Smet" userId="445fb6dc-a5e5-4dec-8645-ae842a675f71" providerId="ADAL" clId="{5102CB49-C933-4FE5-9024-A4B5A177B75F}" dt="2025-06-03T12:57:25.154" v="3281" actId="1076"/>
          <ac:cxnSpMkLst>
            <pc:docMk/>
            <pc:sldMk cId="2358566025" sldId="307"/>
            <ac:cxnSpMk id="459" creationId="{DB70991D-6E55-9283-B07C-621FC341DE8C}"/>
          </ac:cxnSpMkLst>
        </pc:cxnChg>
      </pc:sldChg>
      <pc:sldChg chg="addSp delSp modSp add del mod">
        <pc:chgData name="Jelle Smet" userId="445fb6dc-a5e5-4dec-8645-ae842a675f71" providerId="ADAL" clId="{5102CB49-C933-4FE5-9024-A4B5A177B75F}" dt="2025-06-03T13:24:03.340" v="3887" actId="47"/>
        <pc:sldMkLst>
          <pc:docMk/>
          <pc:sldMk cId="1666041571" sldId="308"/>
        </pc:sldMkLst>
        <pc:spChg chg="add del mod">
          <ac:chgData name="Jelle Smet" userId="445fb6dc-a5e5-4dec-8645-ae842a675f71" providerId="ADAL" clId="{5102CB49-C933-4FE5-9024-A4B5A177B75F}" dt="2025-06-03T12:59:56.486" v="3364" actId="21"/>
          <ac:spMkLst>
            <pc:docMk/>
            <pc:sldMk cId="1666041571" sldId="308"/>
            <ac:spMk id="3" creationId="{809E01C7-AEF9-CE57-2A44-2C154ABBC304}"/>
          </ac:spMkLst>
        </pc:spChg>
        <pc:spChg chg="add del mod">
          <ac:chgData name="Jelle Smet" userId="445fb6dc-a5e5-4dec-8645-ae842a675f71" providerId="ADAL" clId="{5102CB49-C933-4FE5-9024-A4B5A177B75F}" dt="2025-06-03T12:59:56.486" v="3364" actId="21"/>
          <ac:spMkLst>
            <pc:docMk/>
            <pc:sldMk cId="1666041571" sldId="308"/>
            <ac:spMk id="5" creationId="{F5F6D985-BDB4-59FA-28CC-AF6C4BE10605}"/>
          </ac:spMkLst>
        </pc:spChg>
        <pc:spChg chg="add del mod">
          <ac:chgData name="Jelle Smet" userId="445fb6dc-a5e5-4dec-8645-ae842a675f71" providerId="ADAL" clId="{5102CB49-C933-4FE5-9024-A4B5A177B75F}" dt="2025-06-03T12:59:56.486" v="3364" actId="21"/>
          <ac:spMkLst>
            <pc:docMk/>
            <pc:sldMk cId="1666041571" sldId="308"/>
            <ac:spMk id="9" creationId="{A1DB37BF-F2CE-71CF-48BC-29BD8A77AF8C}"/>
          </ac:spMkLst>
        </pc:spChg>
        <pc:spChg chg="add del mod">
          <ac:chgData name="Jelle Smet" userId="445fb6dc-a5e5-4dec-8645-ae842a675f71" providerId="ADAL" clId="{5102CB49-C933-4FE5-9024-A4B5A177B75F}" dt="2025-06-03T12:59:56.486" v="3364" actId="21"/>
          <ac:spMkLst>
            <pc:docMk/>
            <pc:sldMk cId="1666041571" sldId="308"/>
            <ac:spMk id="11" creationId="{BB699A9A-5AD5-A951-1E72-B2725EED697F}"/>
          </ac:spMkLst>
        </pc:spChg>
        <pc:spChg chg="add del mod">
          <ac:chgData name="Jelle Smet" userId="445fb6dc-a5e5-4dec-8645-ae842a675f71" providerId="ADAL" clId="{5102CB49-C933-4FE5-9024-A4B5A177B75F}" dt="2025-06-03T12:59:56.486" v="3364" actId="21"/>
          <ac:spMkLst>
            <pc:docMk/>
            <pc:sldMk cId="1666041571" sldId="308"/>
            <ac:spMk id="13" creationId="{D68571F5-A8DC-4C96-47FC-8447823A04BB}"/>
          </ac:spMkLst>
        </pc:spChg>
        <pc:spChg chg="add del mod">
          <ac:chgData name="Jelle Smet" userId="445fb6dc-a5e5-4dec-8645-ae842a675f71" providerId="ADAL" clId="{5102CB49-C933-4FE5-9024-A4B5A177B75F}" dt="2025-06-03T13:00:02.338" v="3366" actId="478"/>
          <ac:spMkLst>
            <pc:docMk/>
            <pc:sldMk cId="1666041571" sldId="308"/>
            <ac:spMk id="15" creationId="{5112F4D5-079A-02FF-7DDB-123CDDB68382}"/>
          </ac:spMkLst>
        </pc:spChg>
        <pc:spChg chg="add del mod">
          <ac:chgData name="Jelle Smet" userId="445fb6dc-a5e5-4dec-8645-ae842a675f71" providerId="ADAL" clId="{5102CB49-C933-4FE5-9024-A4B5A177B75F}" dt="2025-06-03T13:00:02.338" v="3366" actId="478"/>
          <ac:spMkLst>
            <pc:docMk/>
            <pc:sldMk cId="1666041571" sldId="308"/>
            <ac:spMk id="17" creationId="{F7CAE04E-5460-5621-856E-D7AF44ECD395}"/>
          </ac:spMkLst>
        </pc:spChg>
        <pc:spChg chg="add del mod">
          <ac:chgData name="Jelle Smet" userId="445fb6dc-a5e5-4dec-8645-ae842a675f71" providerId="ADAL" clId="{5102CB49-C933-4FE5-9024-A4B5A177B75F}" dt="2025-06-03T13:00:02.338" v="3366" actId="478"/>
          <ac:spMkLst>
            <pc:docMk/>
            <pc:sldMk cId="1666041571" sldId="308"/>
            <ac:spMk id="19" creationId="{8584B4CC-DD14-13FD-E056-E26987B33E90}"/>
          </ac:spMkLst>
        </pc:spChg>
        <pc:spChg chg="add del mod">
          <ac:chgData name="Jelle Smet" userId="445fb6dc-a5e5-4dec-8645-ae842a675f71" providerId="ADAL" clId="{5102CB49-C933-4FE5-9024-A4B5A177B75F}" dt="2025-06-03T13:00:02.338" v="3366" actId="478"/>
          <ac:spMkLst>
            <pc:docMk/>
            <pc:sldMk cId="1666041571" sldId="308"/>
            <ac:spMk id="21" creationId="{7D15D22E-E157-9520-0BC3-526870C13684}"/>
          </ac:spMkLst>
        </pc:spChg>
        <pc:spChg chg="add del mod">
          <ac:chgData name="Jelle Smet" userId="445fb6dc-a5e5-4dec-8645-ae842a675f71" providerId="ADAL" clId="{5102CB49-C933-4FE5-9024-A4B5A177B75F}" dt="2025-06-03T13:00:09.851" v="3369" actId="478"/>
          <ac:spMkLst>
            <pc:docMk/>
            <pc:sldMk cId="1666041571" sldId="308"/>
            <ac:spMk id="23" creationId="{BE26D3B6-32B3-FE20-2372-D2F05D7A46CD}"/>
          </ac:spMkLst>
        </pc:spChg>
        <pc:spChg chg="add del mod">
          <ac:chgData name="Jelle Smet" userId="445fb6dc-a5e5-4dec-8645-ae842a675f71" providerId="ADAL" clId="{5102CB49-C933-4FE5-9024-A4B5A177B75F}" dt="2025-06-03T13:00:13.362" v="3371" actId="478"/>
          <ac:spMkLst>
            <pc:docMk/>
            <pc:sldMk cId="1666041571" sldId="308"/>
            <ac:spMk id="25" creationId="{722ADA4E-D6CC-6167-2128-732A78D1BE0E}"/>
          </ac:spMkLst>
        </pc:spChg>
        <pc:spChg chg="add del mod">
          <ac:chgData name="Jelle Smet" userId="445fb6dc-a5e5-4dec-8645-ae842a675f71" providerId="ADAL" clId="{5102CB49-C933-4FE5-9024-A4B5A177B75F}" dt="2025-06-03T13:00:08.067" v="3368" actId="478"/>
          <ac:spMkLst>
            <pc:docMk/>
            <pc:sldMk cId="1666041571" sldId="308"/>
            <ac:spMk id="27" creationId="{BBCFF0FF-8DDA-7A56-B998-4999443F74E3}"/>
          </ac:spMkLst>
        </pc:spChg>
        <pc:spChg chg="add del mod">
          <ac:chgData name="Jelle Smet" userId="445fb6dc-a5e5-4dec-8645-ae842a675f71" providerId="ADAL" clId="{5102CB49-C933-4FE5-9024-A4B5A177B75F}" dt="2025-06-03T13:00:11.536" v="3370" actId="478"/>
          <ac:spMkLst>
            <pc:docMk/>
            <pc:sldMk cId="1666041571" sldId="308"/>
            <ac:spMk id="29" creationId="{75E8E79E-B8DA-CED1-B9DB-1C582D1171D1}"/>
          </ac:spMkLst>
        </pc:spChg>
        <pc:spChg chg="add mod">
          <ac:chgData name="Jelle Smet" userId="445fb6dc-a5e5-4dec-8645-ae842a675f71" providerId="ADAL" clId="{5102CB49-C933-4FE5-9024-A4B5A177B75F}" dt="2025-06-03T13:10:05.125" v="3722" actId="21"/>
          <ac:spMkLst>
            <pc:docMk/>
            <pc:sldMk cId="1666041571" sldId="308"/>
            <ac:spMk id="30" creationId="{8268463B-0E41-AFF8-CF97-5ED046C18DF0}"/>
          </ac:spMkLst>
        </pc:spChg>
        <pc:spChg chg="add mod">
          <ac:chgData name="Jelle Smet" userId="445fb6dc-a5e5-4dec-8645-ae842a675f71" providerId="ADAL" clId="{5102CB49-C933-4FE5-9024-A4B5A177B75F}" dt="2025-06-03T13:00:20.188" v="3373" actId="1076"/>
          <ac:spMkLst>
            <pc:docMk/>
            <pc:sldMk cId="1666041571" sldId="308"/>
            <ac:spMk id="31" creationId="{A259CD0A-983E-5FFC-9CEE-A5F941FE9C02}"/>
          </ac:spMkLst>
        </pc:spChg>
        <pc:spChg chg="add mod">
          <ac:chgData name="Jelle Smet" userId="445fb6dc-a5e5-4dec-8645-ae842a675f71" providerId="ADAL" clId="{5102CB49-C933-4FE5-9024-A4B5A177B75F}" dt="2025-06-03T13:10:06.370" v="3723"/>
          <ac:spMkLst>
            <pc:docMk/>
            <pc:sldMk cId="1666041571" sldId="308"/>
            <ac:spMk id="32" creationId="{D22447DB-C26B-C2C9-2751-DECB877425C9}"/>
          </ac:spMkLst>
        </pc:spChg>
        <pc:spChg chg="add mod">
          <ac:chgData name="Jelle Smet" userId="445fb6dc-a5e5-4dec-8645-ae842a675f71" providerId="ADAL" clId="{5102CB49-C933-4FE5-9024-A4B5A177B75F}" dt="2025-06-03T13:09:56.538" v="3717" actId="21"/>
          <ac:spMkLst>
            <pc:docMk/>
            <pc:sldMk cId="1666041571" sldId="308"/>
            <ac:spMk id="33" creationId="{B053AEE0-B9B0-4B6A-EBC8-BE8ED9B1C9F6}"/>
          </ac:spMkLst>
        </pc:spChg>
        <pc:spChg chg="add mod">
          <ac:chgData name="Jelle Smet" userId="445fb6dc-a5e5-4dec-8645-ae842a675f71" providerId="ADAL" clId="{5102CB49-C933-4FE5-9024-A4B5A177B75F}" dt="2025-06-03T13:03:35.547" v="3620" actId="404"/>
          <ac:spMkLst>
            <pc:docMk/>
            <pc:sldMk cId="1666041571" sldId="308"/>
            <ac:spMk id="34" creationId="{2C36F888-3105-6B34-5C60-7CCBD64CAB78}"/>
          </ac:spMkLst>
        </pc:spChg>
        <pc:spChg chg="add mod">
          <ac:chgData name="Jelle Smet" userId="445fb6dc-a5e5-4dec-8645-ae842a675f71" providerId="ADAL" clId="{5102CB49-C933-4FE5-9024-A4B5A177B75F}" dt="2025-06-03T13:09:57.799" v="3718"/>
          <ac:spMkLst>
            <pc:docMk/>
            <pc:sldMk cId="1666041571" sldId="308"/>
            <ac:spMk id="35" creationId="{A4A3BA7C-784B-A12B-EFC3-9363A0C8AA1B}"/>
          </ac:spMkLst>
        </pc:spChg>
        <pc:spChg chg="add del mod">
          <ac:chgData name="Jelle Smet" userId="445fb6dc-a5e5-4dec-8645-ae842a675f71" providerId="ADAL" clId="{5102CB49-C933-4FE5-9024-A4B5A177B75F}" dt="2025-06-03T13:04:21.735" v="3641" actId="1076"/>
          <ac:spMkLst>
            <pc:docMk/>
            <pc:sldMk cId="1666041571" sldId="308"/>
            <ac:spMk id="388" creationId="{F33B8884-B538-9453-89E2-2611CFC6527D}"/>
          </ac:spMkLst>
        </pc:spChg>
        <pc:spChg chg="add del mod">
          <ac:chgData name="Jelle Smet" userId="445fb6dc-a5e5-4dec-8645-ae842a675f71" providerId="ADAL" clId="{5102CB49-C933-4FE5-9024-A4B5A177B75F}" dt="2025-06-03T13:04:21.735" v="3641" actId="1076"/>
          <ac:spMkLst>
            <pc:docMk/>
            <pc:sldMk cId="1666041571" sldId="308"/>
            <ac:spMk id="389" creationId="{4C1430FD-E499-E47D-C91F-D546EA3632E2}"/>
          </ac:spMkLst>
        </pc:spChg>
        <pc:spChg chg="mod">
          <ac:chgData name="Jelle Smet" userId="445fb6dc-a5e5-4dec-8645-ae842a675f71" providerId="ADAL" clId="{5102CB49-C933-4FE5-9024-A4B5A177B75F}" dt="2025-06-03T13:04:25.402" v="3642" actId="14100"/>
          <ac:spMkLst>
            <pc:docMk/>
            <pc:sldMk cId="1666041571" sldId="308"/>
            <ac:spMk id="390" creationId="{B51AC1B2-06A7-EEA5-27AC-C8A6F62F134C}"/>
          </ac:spMkLst>
        </pc:spChg>
        <pc:spChg chg="add del">
          <ac:chgData name="Jelle Smet" userId="445fb6dc-a5e5-4dec-8645-ae842a675f71" providerId="ADAL" clId="{5102CB49-C933-4FE5-9024-A4B5A177B75F}" dt="2025-06-03T13:00:04.485" v="3367" actId="478"/>
          <ac:spMkLst>
            <pc:docMk/>
            <pc:sldMk cId="1666041571" sldId="308"/>
            <ac:spMk id="391" creationId="{E7EC5447-F890-58E2-A7CC-53BFD47A3E12}"/>
          </ac:spMkLst>
        </pc:spChg>
        <pc:spChg chg="add del">
          <ac:chgData name="Jelle Smet" userId="445fb6dc-a5e5-4dec-8645-ae842a675f71" providerId="ADAL" clId="{5102CB49-C933-4FE5-9024-A4B5A177B75F}" dt="2025-06-03T13:00:04.485" v="3367" actId="478"/>
          <ac:spMkLst>
            <pc:docMk/>
            <pc:sldMk cId="1666041571" sldId="308"/>
            <ac:spMk id="392" creationId="{A6F063FD-229E-A5AC-40C2-13491A8C16D0}"/>
          </ac:spMkLst>
        </pc:spChg>
        <pc:spChg chg="add del mod">
          <ac:chgData name="Jelle Smet" userId="445fb6dc-a5e5-4dec-8645-ae842a675f71" providerId="ADAL" clId="{5102CB49-C933-4FE5-9024-A4B5A177B75F}" dt="2025-06-03T13:04:21.735" v="3641" actId="1076"/>
          <ac:spMkLst>
            <pc:docMk/>
            <pc:sldMk cId="1666041571" sldId="308"/>
            <ac:spMk id="394" creationId="{D2BC20BD-0DC4-80B8-F4FF-78B2908BFCE8}"/>
          </ac:spMkLst>
        </pc:spChg>
        <pc:spChg chg="add del mod">
          <ac:chgData name="Jelle Smet" userId="445fb6dc-a5e5-4dec-8645-ae842a675f71" providerId="ADAL" clId="{5102CB49-C933-4FE5-9024-A4B5A177B75F}" dt="2025-06-03T13:04:21.735" v="3641" actId="1076"/>
          <ac:spMkLst>
            <pc:docMk/>
            <pc:sldMk cId="1666041571" sldId="308"/>
            <ac:spMk id="395" creationId="{EE96FC6A-5D03-FF7A-6F33-2A7B52B33BCD}"/>
          </ac:spMkLst>
        </pc:spChg>
        <pc:spChg chg="add del mod">
          <ac:chgData name="Jelle Smet" userId="445fb6dc-a5e5-4dec-8645-ae842a675f71" providerId="ADAL" clId="{5102CB49-C933-4FE5-9024-A4B5A177B75F}" dt="2025-06-03T13:04:21.735" v="3641" actId="1076"/>
          <ac:spMkLst>
            <pc:docMk/>
            <pc:sldMk cId="1666041571" sldId="308"/>
            <ac:spMk id="396" creationId="{620D4C27-EFF8-AA6A-8434-A49F1D68F56F}"/>
          </ac:spMkLst>
        </pc:spChg>
        <pc:spChg chg="add del">
          <ac:chgData name="Jelle Smet" userId="445fb6dc-a5e5-4dec-8645-ae842a675f71" providerId="ADAL" clId="{5102CB49-C933-4FE5-9024-A4B5A177B75F}" dt="2025-06-03T13:00:04.485" v="3367" actId="478"/>
          <ac:spMkLst>
            <pc:docMk/>
            <pc:sldMk cId="1666041571" sldId="308"/>
            <ac:spMk id="397" creationId="{0CA598B2-0E6C-46BC-BAC9-F81A1F69EF0F}"/>
          </ac:spMkLst>
        </pc:spChg>
        <pc:spChg chg="add del">
          <ac:chgData name="Jelle Smet" userId="445fb6dc-a5e5-4dec-8645-ae842a675f71" providerId="ADAL" clId="{5102CB49-C933-4FE5-9024-A4B5A177B75F}" dt="2025-06-03T13:00:04.485" v="3367" actId="478"/>
          <ac:spMkLst>
            <pc:docMk/>
            <pc:sldMk cId="1666041571" sldId="308"/>
            <ac:spMk id="398" creationId="{669FF2CB-DDAA-89C5-AA32-4E0E6A68642D}"/>
          </ac:spMkLst>
        </pc:spChg>
      </pc:sldChg>
      <pc:sldChg chg="add modTransition">
        <pc:chgData name="Jelle Smet" userId="445fb6dc-a5e5-4dec-8645-ae842a675f71" providerId="ADAL" clId="{5102CB49-C933-4FE5-9024-A4B5A177B75F}" dt="2025-06-03T13:05:37.792" v="3666"/>
        <pc:sldMkLst>
          <pc:docMk/>
          <pc:sldMk cId="594717479" sldId="309"/>
        </pc:sldMkLst>
      </pc:sldChg>
      <pc:sldChg chg="modSp add mod modTransition">
        <pc:chgData name="Jelle Smet" userId="445fb6dc-a5e5-4dec-8645-ae842a675f71" providerId="ADAL" clId="{5102CB49-C933-4FE5-9024-A4B5A177B75F}" dt="2025-06-03T13:05:41.407" v="3668"/>
        <pc:sldMkLst>
          <pc:docMk/>
          <pc:sldMk cId="3471472419" sldId="310"/>
        </pc:sldMkLst>
        <pc:spChg chg="mod">
          <ac:chgData name="Jelle Smet" userId="445fb6dc-a5e5-4dec-8645-ae842a675f71" providerId="ADAL" clId="{5102CB49-C933-4FE5-9024-A4B5A177B75F}" dt="2025-06-03T13:05:25.926" v="3664" actId="20577"/>
          <ac:spMkLst>
            <pc:docMk/>
            <pc:sldMk cId="3471472419" sldId="310"/>
            <ac:spMk id="255" creationId="{34021624-C421-079D-C4B9-DF4777C87126}"/>
          </ac:spMkLst>
        </pc:spChg>
        <pc:spChg chg="mod">
          <ac:chgData name="Jelle Smet" userId="445fb6dc-a5e5-4dec-8645-ae842a675f71" providerId="ADAL" clId="{5102CB49-C933-4FE5-9024-A4B5A177B75F}" dt="2025-06-03T13:05:16.317" v="3646" actId="20577"/>
          <ac:spMkLst>
            <pc:docMk/>
            <pc:sldMk cId="3471472419" sldId="310"/>
            <ac:spMk id="256" creationId="{68B575E4-1EE1-6578-CEF3-02AC87F99AC6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3:16:11.369" v="3776" actId="108"/>
        <pc:sldMkLst>
          <pc:docMk/>
          <pc:sldMk cId="3316109406" sldId="311"/>
        </pc:sldMkLst>
        <pc:spChg chg="add mod">
          <ac:chgData name="Jelle Smet" userId="445fb6dc-a5e5-4dec-8645-ae842a675f71" providerId="ADAL" clId="{5102CB49-C933-4FE5-9024-A4B5A177B75F}" dt="2025-06-03T13:15:05.802" v="3768" actId="1076"/>
          <ac:spMkLst>
            <pc:docMk/>
            <pc:sldMk cId="3316109406" sldId="311"/>
            <ac:spMk id="2" creationId="{6D2E7749-9842-5B7E-7365-F43BEB0C4B8F}"/>
          </ac:spMkLst>
        </pc:spChg>
        <pc:spChg chg="add mod">
          <ac:chgData name="Jelle Smet" userId="445fb6dc-a5e5-4dec-8645-ae842a675f71" providerId="ADAL" clId="{5102CB49-C933-4FE5-9024-A4B5A177B75F}" dt="2025-06-03T13:15:45.015" v="3773" actId="1076"/>
          <ac:spMkLst>
            <pc:docMk/>
            <pc:sldMk cId="3316109406" sldId="311"/>
            <ac:spMk id="3" creationId="{77B1CF5A-7091-3E81-83C2-570033637579}"/>
          </ac:spMkLst>
        </pc:spChg>
        <pc:spChg chg="add mod">
          <ac:chgData name="Jelle Smet" userId="445fb6dc-a5e5-4dec-8645-ae842a675f71" providerId="ADAL" clId="{5102CB49-C933-4FE5-9024-A4B5A177B75F}" dt="2025-06-03T13:15:37.919" v="3772" actId="1076"/>
          <ac:spMkLst>
            <pc:docMk/>
            <pc:sldMk cId="3316109406" sldId="311"/>
            <ac:spMk id="4" creationId="{7A3D33F9-DCF4-1CCC-EEDC-630BC38555EB}"/>
          </ac:spMkLst>
        </pc:spChg>
        <pc:spChg chg="add mod">
          <ac:chgData name="Jelle Smet" userId="445fb6dc-a5e5-4dec-8645-ae842a675f71" providerId="ADAL" clId="{5102CB49-C933-4FE5-9024-A4B5A177B75F}" dt="2025-06-03T13:16:02.196" v="3775" actId="122"/>
          <ac:spMkLst>
            <pc:docMk/>
            <pc:sldMk cId="3316109406" sldId="311"/>
            <ac:spMk id="5" creationId="{0D8A032E-3963-8157-A361-625B581D330C}"/>
          </ac:spMkLst>
        </pc:spChg>
        <pc:spChg chg="add mod">
          <ac:chgData name="Jelle Smet" userId="445fb6dc-a5e5-4dec-8645-ae842a675f71" providerId="ADAL" clId="{5102CB49-C933-4FE5-9024-A4B5A177B75F}" dt="2025-06-03T13:16:11.369" v="3776" actId="108"/>
          <ac:spMkLst>
            <pc:docMk/>
            <pc:sldMk cId="3316109406" sldId="311"/>
            <ac:spMk id="6" creationId="{4C7A469C-C308-4F25-BE94-87E0730ED290}"/>
          </ac:spMkLst>
        </pc:spChg>
        <pc:spChg chg="mod">
          <ac:chgData name="Jelle Smet" userId="445fb6dc-a5e5-4dec-8645-ae842a675f71" providerId="ADAL" clId="{5102CB49-C933-4FE5-9024-A4B5A177B75F}" dt="2025-06-03T13:12:40.129" v="3745" actId="1076"/>
          <ac:spMkLst>
            <pc:docMk/>
            <pc:sldMk cId="3316109406" sldId="311"/>
            <ac:spMk id="446" creationId="{9CD9C525-1E76-269F-E492-4F729ACFA5BE}"/>
          </ac:spMkLst>
        </pc:spChg>
        <pc:spChg chg="mod">
          <ac:chgData name="Jelle Smet" userId="445fb6dc-a5e5-4dec-8645-ae842a675f71" providerId="ADAL" clId="{5102CB49-C933-4FE5-9024-A4B5A177B75F}" dt="2025-06-03T13:12:40.129" v="3745" actId="1076"/>
          <ac:spMkLst>
            <pc:docMk/>
            <pc:sldMk cId="3316109406" sldId="311"/>
            <ac:spMk id="447" creationId="{FBD42CDA-4906-261A-8319-F73E6A0C63A4}"/>
          </ac:spMkLst>
        </pc:spChg>
        <pc:spChg chg="mod">
          <ac:chgData name="Jelle Smet" userId="445fb6dc-a5e5-4dec-8645-ae842a675f71" providerId="ADAL" clId="{5102CB49-C933-4FE5-9024-A4B5A177B75F}" dt="2025-06-03T13:12:40.129" v="3745" actId="1076"/>
          <ac:spMkLst>
            <pc:docMk/>
            <pc:sldMk cId="3316109406" sldId="311"/>
            <ac:spMk id="448" creationId="{A414DD3F-9CA1-CF88-0A03-34936E18B05D}"/>
          </ac:spMkLst>
        </pc:spChg>
        <pc:spChg chg="mod">
          <ac:chgData name="Jelle Smet" userId="445fb6dc-a5e5-4dec-8645-ae842a675f71" providerId="ADAL" clId="{5102CB49-C933-4FE5-9024-A4B5A177B75F}" dt="2025-06-03T13:12:40.129" v="3745" actId="1076"/>
          <ac:spMkLst>
            <pc:docMk/>
            <pc:sldMk cId="3316109406" sldId="311"/>
            <ac:spMk id="449" creationId="{69C22A27-75C8-E3E2-C158-AC11918BC184}"/>
          </ac:spMkLst>
        </pc:spChg>
        <pc:spChg chg="mod">
          <ac:chgData name="Jelle Smet" userId="445fb6dc-a5e5-4dec-8645-ae842a675f71" providerId="ADAL" clId="{5102CB49-C933-4FE5-9024-A4B5A177B75F}" dt="2025-06-03T13:12:40.129" v="3745" actId="1076"/>
          <ac:spMkLst>
            <pc:docMk/>
            <pc:sldMk cId="3316109406" sldId="311"/>
            <ac:spMk id="450" creationId="{F2AF517C-A26D-F353-6CF9-E7DD47E41347}"/>
          </ac:spMkLst>
        </pc:spChg>
        <pc:spChg chg="del">
          <ac:chgData name="Jelle Smet" userId="445fb6dc-a5e5-4dec-8645-ae842a675f71" providerId="ADAL" clId="{5102CB49-C933-4FE5-9024-A4B5A177B75F}" dt="2025-06-03T13:12:26.799" v="3740" actId="478"/>
          <ac:spMkLst>
            <pc:docMk/>
            <pc:sldMk cId="3316109406" sldId="311"/>
            <ac:spMk id="452" creationId="{7DE6DF13-22FD-8233-0007-BBFF0C90F017}"/>
          </ac:spMkLst>
        </pc:spChg>
        <pc:spChg chg="del">
          <ac:chgData name="Jelle Smet" userId="445fb6dc-a5e5-4dec-8645-ae842a675f71" providerId="ADAL" clId="{5102CB49-C933-4FE5-9024-A4B5A177B75F}" dt="2025-06-03T13:12:28.525" v="3741" actId="478"/>
          <ac:spMkLst>
            <pc:docMk/>
            <pc:sldMk cId="3316109406" sldId="311"/>
            <ac:spMk id="453" creationId="{69CF57D2-76C8-5A83-BC5E-BBEDDE646E1B}"/>
          </ac:spMkLst>
        </pc:spChg>
        <pc:spChg chg="del">
          <ac:chgData name="Jelle Smet" userId="445fb6dc-a5e5-4dec-8645-ae842a675f71" providerId="ADAL" clId="{5102CB49-C933-4FE5-9024-A4B5A177B75F}" dt="2025-06-03T13:12:30.401" v="3742" actId="478"/>
          <ac:spMkLst>
            <pc:docMk/>
            <pc:sldMk cId="3316109406" sldId="311"/>
            <ac:spMk id="454" creationId="{C3110987-B3E9-D58F-CAE7-05D0E4D1133A}"/>
          </ac:spMkLst>
        </pc:spChg>
        <pc:spChg chg="del">
          <ac:chgData name="Jelle Smet" userId="445fb6dc-a5e5-4dec-8645-ae842a675f71" providerId="ADAL" clId="{5102CB49-C933-4FE5-9024-A4B5A177B75F}" dt="2025-06-03T13:12:33.948" v="3744" actId="478"/>
          <ac:spMkLst>
            <pc:docMk/>
            <pc:sldMk cId="3316109406" sldId="311"/>
            <ac:spMk id="455" creationId="{4D713A38-B832-79CA-AB9F-AB4D7EB953A5}"/>
          </ac:spMkLst>
        </pc:spChg>
        <pc:spChg chg="del">
          <ac:chgData name="Jelle Smet" userId="445fb6dc-a5e5-4dec-8645-ae842a675f71" providerId="ADAL" clId="{5102CB49-C933-4FE5-9024-A4B5A177B75F}" dt="2025-06-03T13:12:31.972" v="3743" actId="478"/>
          <ac:spMkLst>
            <pc:docMk/>
            <pc:sldMk cId="3316109406" sldId="311"/>
            <ac:spMk id="456" creationId="{1E3A7EF6-A660-3E20-2406-D313C97BC761}"/>
          </ac:spMkLst>
        </pc:spChg>
        <pc:cxnChg chg="mod">
          <ac:chgData name="Jelle Smet" userId="445fb6dc-a5e5-4dec-8645-ae842a675f71" providerId="ADAL" clId="{5102CB49-C933-4FE5-9024-A4B5A177B75F}" dt="2025-06-03T13:12:40.129" v="3745" actId="1076"/>
          <ac:cxnSpMkLst>
            <pc:docMk/>
            <pc:sldMk cId="3316109406" sldId="311"/>
            <ac:cxnSpMk id="451" creationId="{230E43C0-1240-998E-B2C8-5AED82E59B1C}"/>
          </ac:cxnSpMkLst>
        </pc:cxnChg>
        <pc:cxnChg chg="mod">
          <ac:chgData name="Jelle Smet" userId="445fb6dc-a5e5-4dec-8645-ae842a675f71" providerId="ADAL" clId="{5102CB49-C933-4FE5-9024-A4B5A177B75F}" dt="2025-06-03T13:12:40.129" v="3745" actId="1076"/>
          <ac:cxnSpMkLst>
            <pc:docMk/>
            <pc:sldMk cId="3316109406" sldId="311"/>
            <ac:cxnSpMk id="457" creationId="{0D40C4A1-7D48-92E8-0900-B0A28E03205D}"/>
          </ac:cxnSpMkLst>
        </pc:cxnChg>
        <pc:cxnChg chg="mod">
          <ac:chgData name="Jelle Smet" userId="445fb6dc-a5e5-4dec-8645-ae842a675f71" providerId="ADAL" clId="{5102CB49-C933-4FE5-9024-A4B5A177B75F}" dt="2025-06-03T13:12:40.129" v="3745" actId="1076"/>
          <ac:cxnSpMkLst>
            <pc:docMk/>
            <pc:sldMk cId="3316109406" sldId="311"/>
            <ac:cxnSpMk id="458" creationId="{6B874EC5-08CA-5294-29B9-0D1631350AB5}"/>
          </ac:cxnSpMkLst>
        </pc:cxnChg>
        <pc:cxnChg chg="mod">
          <ac:chgData name="Jelle Smet" userId="445fb6dc-a5e5-4dec-8645-ae842a675f71" providerId="ADAL" clId="{5102CB49-C933-4FE5-9024-A4B5A177B75F}" dt="2025-06-03T13:12:40.129" v="3745" actId="1076"/>
          <ac:cxnSpMkLst>
            <pc:docMk/>
            <pc:sldMk cId="3316109406" sldId="311"/>
            <ac:cxnSpMk id="459" creationId="{689C1B30-3DE2-116F-786D-8529E61C8F00}"/>
          </ac:cxnSpMkLst>
        </pc:cxnChg>
      </pc:sldChg>
      <pc:sldChg chg="modSp add mod ord">
        <pc:chgData name="Jelle Smet" userId="445fb6dc-a5e5-4dec-8645-ae842a675f71" providerId="ADAL" clId="{5102CB49-C933-4FE5-9024-A4B5A177B75F}" dt="2025-06-03T13:19:03.850" v="3827" actId="122"/>
        <pc:sldMkLst>
          <pc:docMk/>
          <pc:sldMk cId="3147249459" sldId="312"/>
        </pc:sldMkLst>
        <pc:spChg chg="mod">
          <ac:chgData name="Jelle Smet" userId="445fb6dc-a5e5-4dec-8645-ae842a675f71" providerId="ADAL" clId="{5102CB49-C933-4FE5-9024-A4B5A177B75F}" dt="2025-06-03T13:19:03.850" v="3827" actId="122"/>
          <ac:spMkLst>
            <pc:docMk/>
            <pc:sldMk cId="3147249459" sldId="312"/>
            <ac:spMk id="445" creationId="{FBBE7350-0B69-0D61-D3BE-30EF68FF3D31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3:23:31.514" v="3885" actId="108"/>
        <pc:sldMkLst>
          <pc:docMk/>
          <pc:sldMk cId="50454231" sldId="313"/>
        </pc:sldMkLst>
        <pc:spChg chg="mod">
          <ac:chgData name="Jelle Smet" userId="445fb6dc-a5e5-4dec-8645-ae842a675f71" providerId="ADAL" clId="{5102CB49-C933-4FE5-9024-A4B5A177B75F}" dt="2025-06-03T13:22:08.473" v="3865" actId="1076"/>
          <ac:spMkLst>
            <pc:docMk/>
            <pc:sldMk cId="50454231" sldId="313"/>
            <ac:spMk id="3" creationId="{AC7917E3-9B72-3C93-D31A-648181AE9969}"/>
          </ac:spMkLst>
        </pc:spChg>
        <pc:spChg chg="del mod">
          <ac:chgData name="Jelle Smet" userId="445fb6dc-a5e5-4dec-8645-ae842a675f71" providerId="ADAL" clId="{5102CB49-C933-4FE5-9024-A4B5A177B75F}" dt="2025-06-03T13:21:55.216" v="3864" actId="478"/>
          <ac:spMkLst>
            <pc:docMk/>
            <pc:sldMk cId="50454231" sldId="313"/>
            <ac:spMk id="4" creationId="{B1C59AE7-1CC5-97FB-D7FB-8D7E4ADE2D82}"/>
          </ac:spMkLst>
        </pc:spChg>
        <pc:spChg chg="add mod">
          <ac:chgData name="Jelle Smet" userId="445fb6dc-a5e5-4dec-8645-ae842a675f71" providerId="ADAL" clId="{5102CB49-C933-4FE5-9024-A4B5A177B75F}" dt="2025-06-03T13:22:42.218" v="3873" actId="404"/>
          <ac:spMkLst>
            <pc:docMk/>
            <pc:sldMk cId="50454231" sldId="313"/>
            <ac:spMk id="5" creationId="{0C5A6177-AB90-9738-DEE3-B51C6856D303}"/>
          </ac:spMkLst>
        </pc:spChg>
        <pc:spChg chg="add mod">
          <ac:chgData name="Jelle Smet" userId="445fb6dc-a5e5-4dec-8645-ae842a675f71" providerId="ADAL" clId="{5102CB49-C933-4FE5-9024-A4B5A177B75F}" dt="2025-06-03T13:22:48.824" v="3874" actId="108"/>
          <ac:spMkLst>
            <pc:docMk/>
            <pc:sldMk cId="50454231" sldId="313"/>
            <ac:spMk id="6" creationId="{525A15EE-C81B-B5EE-556E-83812EF688FE}"/>
          </ac:spMkLst>
        </pc:spChg>
        <pc:spChg chg="add mod">
          <ac:chgData name="Jelle Smet" userId="445fb6dc-a5e5-4dec-8645-ae842a675f71" providerId="ADAL" clId="{5102CB49-C933-4FE5-9024-A4B5A177B75F}" dt="2025-06-03T13:22:53.312" v="3875" actId="108"/>
          <ac:spMkLst>
            <pc:docMk/>
            <pc:sldMk cId="50454231" sldId="313"/>
            <ac:spMk id="7" creationId="{65EF6E70-A0A0-84BA-BBA3-1D34FA51FD85}"/>
          </ac:spMkLst>
        </pc:spChg>
        <pc:spChg chg="add mod">
          <ac:chgData name="Jelle Smet" userId="445fb6dc-a5e5-4dec-8645-ae842a675f71" providerId="ADAL" clId="{5102CB49-C933-4FE5-9024-A4B5A177B75F}" dt="2025-06-03T13:23:24.641" v="3883" actId="108"/>
          <ac:spMkLst>
            <pc:docMk/>
            <pc:sldMk cId="50454231" sldId="313"/>
            <ac:spMk id="8" creationId="{9B02684E-988E-2EF4-EF27-ABFCA5A4F6E7}"/>
          </ac:spMkLst>
        </pc:spChg>
        <pc:spChg chg="add mod">
          <ac:chgData name="Jelle Smet" userId="445fb6dc-a5e5-4dec-8645-ae842a675f71" providerId="ADAL" clId="{5102CB49-C933-4FE5-9024-A4B5A177B75F}" dt="2025-06-03T13:23:27.705" v="3884" actId="108"/>
          <ac:spMkLst>
            <pc:docMk/>
            <pc:sldMk cId="50454231" sldId="313"/>
            <ac:spMk id="9" creationId="{ED50C1AF-ECE2-5116-75FB-925EB40CAC44}"/>
          </ac:spMkLst>
        </pc:spChg>
        <pc:spChg chg="add mod">
          <ac:chgData name="Jelle Smet" userId="445fb6dc-a5e5-4dec-8645-ae842a675f71" providerId="ADAL" clId="{5102CB49-C933-4FE5-9024-A4B5A177B75F}" dt="2025-06-03T13:23:31.514" v="3885" actId="108"/>
          <ac:spMkLst>
            <pc:docMk/>
            <pc:sldMk cId="50454231" sldId="313"/>
            <ac:spMk id="11" creationId="{7772EEFB-54A6-30CF-11FC-CA41E64E90DC}"/>
          </ac:spMkLst>
        </pc:spChg>
        <pc:spChg chg="mod">
          <ac:chgData name="Jelle Smet" userId="445fb6dc-a5e5-4dec-8645-ae842a675f71" providerId="ADAL" clId="{5102CB49-C933-4FE5-9024-A4B5A177B75F}" dt="2025-06-03T13:21:26.070" v="3861" actId="20577"/>
          <ac:spMkLst>
            <pc:docMk/>
            <pc:sldMk cId="50454231" sldId="313"/>
            <ac:spMk id="445" creationId="{8E93A845-159A-D7C1-2417-E5BEB420526B}"/>
          </ac:spMkLst>
        </pc:spChg>
        <pc:spChg chg="mod">
          <ac:chgData name="Jelle Smet" userId="445fb6dc-a5e5-4dec-8645-ae842a675f71" providerId="ADAL" clId="{5102CB49-C933-4FE5-9024-A4B5A177B75F}" dt="2025-06-03T13:22:08.473" v="3865" actId="1076"/>
          <ac:spMkLst>
            <pc:docMk/>
            <pc:sldMk cId="50454231" sldId="313"/>
            <ac:spMk id="446" creationId="{A2781808-8274-4DF7-8497-F4A7A6920755}"/>
          </ac:spMkLst>
        </pc:spChg>
        <pc:spChg chg="mod">
          <ac:chgData name="Jelle Smet" userId="445fb6dc-a5e5-4dec-8645-ae842a675f71" providerId="ADAL" clId="{5102CB49-C933-4FE5-9024-A4B5A177B75F}" dt="2025-06-03T13:22:08.473" v="3865" actId="1076"/>
          <ac:spMkLst>
            <pc:docMk/>
            <pc:sldMk cId="50454231" sldId="313"/>
            <ac:spMk id="447" creationId="{58831412-56B6-FB63-8195-AEE40EF44A88}"/>
          </ac:spMkLst>
        </pc:spChg>
        <pc:spChg chg="mod">
          <ac:chgData name="Jelle Smet" userId="445fb6dc-a5e5-4dec-8645-ae842a675f71" providerId="ADAL" clId="{5102CB49-C933-4FE5-9024-A4B5A177B75F}" dt="2025-06-03T13:21:52.274" v="3863" actId="1076"/>
          <ac:spMkLst>
            <pc:docMk/>
            <pc:sldMk cId="50454231" sldId="313"/>
            <ac:spMk id="448" creationId="{63FF581C-9F04-93CA-47F1-0002F5904D50}"/>
          </ac:spMkLst>
        </pc:spChg>
        <pc:spChg chg="mod">
          <ac:chgData name="Jelle Smet" userId="445fb6dc-a5e5-4dec-8645-ae842a675f71" providerId="ADAL" clId="{5102CB49-C933-4FE5-9024-A4B5A177B75F}" dt="2025-06-03T13:21:52.274" v="3863" actId="1076"/>
          <ac:spMkLst>
            <pc:docMk/>
            <pc:sldMk cId="50454231" sldId="313"/>
            <ac:spMk id="449" creationId="{855C1E22-5C3A-6E3D-EAAF-127ADEE3C583}"/>
          </ac:spMkLst>
        </pc:spChg>
        <pc:spChg chg="mod">
          <ac:chgData name="Jelle Smet" userId="445fb6dc-a5e5-4dec-8645-ae842a675f71" providerId="ADAL" clId="{5102CB49-C933-4FE5-9024-A4B5A177B75F}" dt="2025-06-03T13:21:52.274" v="3863" actId="1076"/>
          <ac:spMkLst>
            <pc:docMk/>
            <pc:sldMk cId="50454231" sldId="313"/>
            <ac:spMk id="450" creationId="{4B8A9961-69F5-E0CB-CE31-9353FF620939}"/>
          </ac:spMkLst>
        </pc:spChg>
        <pc:spChg chg="del">
          <ac:chgData name="Jelle Smet" userId="445fb6dc-a5e5-4dec-8645-ae842a675f71" providerId="ADAL" clId="{5102CB49-C933-4FE5-9024-A4B5A177B75F}" dt="2025-06-03T13:21:42.930" v="3862" actId="478"/>
          <ac:spMkLst>
            <pc:docMk/>
            <pc:sldMk cId="50454231" sldId="313"/>
            <ac:spMk id="452" creationId="{CCB0DF4A-6648-2395-3A37-50144F28D9C1}"/>
          </ac:spMkLst>
        </pc:spChg>
        <pc:spChg chg="del">
          <ac:chgData name="Jelle Smet" userId="445fb6dc-a5e5-4dec-8645-ae842a675f71" providerId="ADAL" clId="{5102CB49-C933-4FE5-9024-A4B5A177B75F}" dt="2025-06-03T13:21:42.930" v="3862" actId="478"/>
          <ac:spMkLst>
            <pc:docMk/>
            <pc:sldMk cId="50454231" sldId="313"/>
            <ac:spMk id="453" creationId="{38B25D70-CF92-4524-EF1A-7CF9088D3F35}"/>
          </ac:spMkLst>
        </pc:spChg>
        <pc:spChg chg="del">
          <ac:chgData name="Jelle Smet" userId="445fb6dc-a5e5-4dec-8645-ae842a675f71" providerId="ADAL" clId="{5102CB49-C933-4FE5-9024-A4B5A177B75F}" dt="2025-06-03T13:21:42.930" v="3862" actId="478"/>
          <ac:spMkLst>
            <pc:docMk/>
            <pc:sldMk cId="50454231" sldId="313"/>
            <ac:spMk id="454" creationId="{1FA4189F-B9F4-F4B8-1A95-D4A9AE4ED8F8}"/>
          </ac:spMkLst>
        </pc:spChg>
        <pc:spChg chg="del mod">
          <ac:chgData name="Jelle Smet" userId="445fb6dc-a5e5-4dec-8645-ae842a675f71" providerId="ADAL" clId="{5102CB49-C933-4FE5-9024-A4B5A177B75F}" dt="2025-06-03T13:21:55.216" v="3864" actId="478"/>
          <ac:spMkLst>
            <pc:docMk/>
            <pc:sldMk cId="50454231" sldId="313"/>
            <ac:spMk id="455" creationId="{696C9493-4BB4-7001-6F6F-11976ABB01B6}"/>
          </ac:spMkLst>
        </pc:spChg>
        <pc:spChg chg="del mod">
          <ac:chgData name="Jelle Smet" userId="445fb6dc-a5e5-4dec-8645-ae842a675f71" providerId="ADAL" clId="{5102CB49-C933-4FE5-9024-A4B5A177B75F}" dt="2025-06-03T13:21:55.216" v="3864" actId="478"/>
          <ac:spMkLst>
            <pc:docMk/>
            <pc:sldMk cId="50454231" sldId="313"/>
            <ac:spMk id="456" creationId="{C33854DC-FE9F-FCC6-629C-CCD6CCDF0B18}"/>
          </ac:spMkLst>
        </pc:spChg>
        <pc:cxnChg chg="mod">
          <ac:chgData name="Jelle Smet" userId="445fb6dc-a5e5-4dec-8645-ae842a675f71" providerId="ADAL" clId="{5102CB49-C933-4FE5-9024-A4B5A177B75F}" dt="2025-06-03T13:22:08.473" v="3865" actId="1076"/>
          <ac:cxnSpMkLst>
            <pc:docMk/>
            <pc:sldMk cId="50454231" sldId="313"/>
            <ac:cxnSpMk id="10" creationId="{9B05DAFE-9EF9-276A-CD41-9589A7CDABC7}"/>
          </ac:cxnSpMkLst>
        </pc:cxnChg>
        <pc:cxnChg chg="mod">
          <ac:chgData name="Jelle Smet" userId="445fb6dc-a5e5-4dec-8645-ae842a675f71" providerId="ADAL" clId="{5102CB49-C933-4FE5-9024-A4B5A177B75F}" dt="2025-06-03T13:22:08.473" v="3865" actId="1076"/>
          <ac:cxnSpMkLst>
            <pc:docMk/>
            <pc:sldMk cId="50454231" sldId="313"/>
            <ac:cxnSpMk id="451" creationId="{B88B21DB-C2E2-08B1-BBA9-BE22BD62A57D}"/>
          </ac:cxnSpMkLst>
        </pc:cxnChg>
        <pc:cxnChg chg="mod">
          <ac:chgData name="Jelle Smet" userId="445fb6dc-a5e5-4dec-8645-ae842a675f71" providerId="ADAL" clId="{5102CB49-C933-4FE5-9024-A4B5A177B75F}" dt="2025-06-03T13:22:08.473" v="3865" actId="1076"/>
          <ac:cxnSpMkLst>
            <pc:docMk/>
            <pc:sldMk cId="50454231" sldId="313"/>
            <ac:cxnSpMk id="459" creationId="{60D96A10-CCBB-5ACC-FE41-B412C52C0927}"/>
          </ac:cxnSpMkLst>
        </pc:cxnChg>
      </pc:sldChg>
      <pc:sldChg chg="modSp add mod">
        <pc:chgData name="Jelle Smet" userId="445fb6dc-a5e5-4dec-8645-ae842a675f71" providerId="ADAL" clId="{5102CB49-C933-4FE5-9024-A4B5A177B75F}" dt="2025-06-03T14:57:02.888" v="4089" actId="20577"/>
        <pc:sldMkLst>
          <pc:docMk/>
          <pc:sldMk cId="552466772" sldId="314"/>
        </pc:sldMkLst>
        <pc:spChg chg="mod">
          <ac:chgData name="Jelle Smet" userId="445fb6dc-a5e5-4dec-8645-ae842a675f71" providerId="ADAL" clId="{5102CB49-C933-4FE5-9024-A4B5A177B75F}" dt="2025-06-03T14:57:02.888" v="4089" actId="20577"/>
          <ac:spMkLst>
            <pc:docMk/>
            <pc:sldMk cId="552466772" sldId="314"/>
            <ac:spMk id="3" creationId="{5D154F89-00F3-D133-96B5-9E8F0C24DEEA}"/>
          </ac:spMkLst>
        </pc:spChg>
        <pc:spChg chg="mod">
          <ac:chgData name="Jelle Smet" userId="445fb6dc-a5e5-4dec-8645-ae842a675f71" providerId="ADAL" clId="{5102CB49-C933-4FE5-9024-A4B5A177B75F}" dt="2025-06-03T14:56:43.812" v="4018" actId="20577"/>
          <ac:spMkLst>
            <pc:docMk/>
            <pc:sldMk cId="552466772" sldId="314"/>
            <ac:spMk id="446" creationId="{15CF4A38-AD8F-AD70-4B5E-64692CA45B8C}"/>
          </ac:spMkLst>
        </pc:spChg>
        <pc:spChg chg="mod">
          <ac:chgData name="Jelle Smet" userId="445fb6dc-a5e5-4dec-8645-ae842a675f71" providerId="ADAL" clId="{5102CB49-C933-4FE5-9024-A4B5A177B75F}" dt="2025-06-03T14:56:53.193" v="4059" actId="20577"/>
          <ac:spMkLst>
            <pc:docMk/>
            <pc:sldMk cId="552466772" sldId="314"/>
            <ac:spMk id="447" creationId="{2B3EE3CA-3389-3F43-5F67-528959617EB4}"/>
          </ac:spMkLst>
        </pc:spChg>
        <pc:spChg chg="mod">
          <ac:chgData name="Jelle Smet" userId="445fb6dc-a5e5-4dec-8645-ae842a675f71" providerId="ADAL" clId="{5102CB49-C933-4FE5-9024-A4B5A177B75F}" dt="2025-06-03T14:56:31.401" v="3983" actId="20577"/>
          <ac:spMkLst>
            <pc:docMk/>
            <pc:sldMk cId="552466772" sldId="314"/>
            <ac:spMk id="448" creationId="{89E4C676-6888-2C89-5268-9CC8FD3EA33B}"/>
          </ac:spMkLst>
        </pc:spChg>
        <pc:spChg chg="mod">
          <ac:chgData name="Jelle Smet" userId="445fb6dc-a5e5-4dec-8645-ae842a675f71" providerId="ADAL" clId="{5102CB49-C933-4FE5-9024-A4B5A177B75F}" dt="2025-06-03T14:56:12.131" v="3940" actId="20577"/>
          <ac:spMkLst>
            <pc:docMk/>
            <pc:sldMk cId="552466772" sldId="314"/>
            <ac:spMk id="449" creationId="{7D85034C-6453-CADF-CA3E-8FCE260B752D}"/>
          </ac:spMkLst>
        </pc:spChg>
        <pc:spChg chg="mod">
          <ac:chgData name="Jelle Smet" userId="445fb6dc-a5e5-4dec-8645-ae842a675f71" providerId="ADAL" clId="{5102CB49-C933-4FE5-9024-A4B5A177B75F}" dt="2025-06-03T14:56:02.470" v="3906" actId="20577"/>
          <ac:spMkLst>
            <pc:docMk/>
            <pc:sldMk cId="552466772" sldId="314"/>
            <ac:spMk id="450" creationId="{DAEB4C06-5F29-5229-D08A-680154C73D9D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5:00:22.363" v="4507" actId="20577"/>
        <pc:sldMkLst>
          <pc:docMk/>
          <pc:sldMk cId="4014712116" sldId="315"/>
        </pc:sldMkLst>
        <pc:spChg chg="mod">
          <ac:chgData name="Jelle Smet" userId="445fb6dc-a5e5-4dec-8645-ae842a675f71" providerId="ADAL" clId="{5102CB49-C933-4FE5-9024-A4B5A177B75F}" dt="2025-06-03T14:58:18.931" v="4264" actId="20577"/>
          <ac:spMkLst>
            <pc:docMk/>
            <pc:sldMk cId="4014712116" sldId="315"/>
            <ac:spMk id="3" creationId="{4DE05E68-630D-255F-B992-F35840150E00}"/>
          </ac:spMkLst>
        </pc:spChg>
        <pc:spChg chg="mod">
          <ac:chgData name="Jelle Smet" userId="445fb6dc-a5e5-4dec-8645-ae842a675f71" providerId="ADAL" clId="{5102CB49-C933-4FE5-9024-A4B5A177B75F}" dt="2025-06-03T14:59:25.561" v="4346" actId="20577"/>
          <ac:spMkLst>
            <pc:docMk/>
            <pc:sldMk cId="4014712116" sldId="315"/>
            <ac:spMk id="5" creationId="{8BE4D8C6-1288-6510-1C89-18F2259EFAE7}"/>
          </ac:spMkLst>
        </pc:spChg>
        <pc:spChg chg="mod">
          <ac:chgData name="Jelle Smet" userId="445fb6dc-a5e5-4dec-8645-ae842a675f71" providerId="ADAL" clId="{5102CB49-C933-4FE5-9024-A4B5A177B75F}" dt="2025-06-03T14:59:28.175" v="4348" actId="20577"/>
          <ac:spMkLst>
            <pc:docMk/>
            <pc:sldMk cId="4014712116" sldId="315"/>
            <ac:spMk id="6" creationId="{297C7409-F76A-BCA9-40C2-4B2FB6DCDB4B}"/>
          </ac:spMkLst>
        </pc:spChg>
        <pc:spChg chg="mod">
          <ac:chgData name="Jelle Smet" userId="445fb6dc-a5e5-4dec-8645-ae842a675f71" providerId="ADAL" clId="{5102CB49-C933-4FE5-9024-A4B5A177B75F}" dt="2025-06-03T14:59:41.459" v="4389" actId="20577"/>
          <ac:spMkLst>
            <pc:docMk/>
            <pc:sldMk cId="4014712116" sldId="315"/>
            <ac:spMk id="7" creationId="{41B34872-7873-27F7-A189-7A238CAC11D8}"/>
          </ac:spMkLst>
        </pc:spChg>
        <pc:spChg chg="mod">
          <ac:chgData name="Jelle Smet" userId="445fb6dc-a5e5-4dec-8645-ae842a675f71" providerId="ADAL" clId="{5102CB49-C933-4FE5-9024-A4B5A177B75F}" dt="2025-06-03T15:00:22.363" v="4507" actId="20577"/>
          <ac:spMkLst>
            <pc:docMk/>
            <pc:sldMk cId="4014712116" sldId="315"/>
            <ac:spMk id="8" creationId="{067E1F4E-4FD2-3FC2-3A85-5D65788D301C}"/>
          </ac:spMkLst>
        </pc:spChg>
        <pc:spChg chg="mod">
          <ac:chgData name="Jelle Smet" userId="445fb6dc-a5e5-4dec-8645-ae842a675f71" providerId="ADAL" clId="{5102CB49-C933-4FE5-9024-A4B5A177B75F}" dt="2025-06-03T15:00:06.714" v="4467" actId="20577"/>
          <ac:spMkLst>
            <pc:docMk/>
            <pc:sldMk cId="4014712116" sldId="315"/>
            <ac:spMk id="9" creationId="{69E5116D-2AC8-A766-897B-DE13CF8D7442}"/>
          </ac:spMkLst>
        </pc:spChg>
        <pc:spChg chg="mod">
          <ac:chgData name="Jelle Smet" userId="445fb6dc-a5e5-4dec-8645-ae842a675f71" providerId="ADAL" clId="{5102CB49-C933-4FE5-9024-A4B5A177B75F}" dt="2025-06-03T14:59:54.934" v="4426" actId="20577"/>
          <ac:spMkLst>
            <pc:docMk/>
            <pc:sldMk cId="4014712116" sldId="315"/>
            <ac:spMk id="11" creationId="{4427A417-F54E-B395-BDFF-CA958B4F27AC}"/>
          </ac:spMkLst>
        </pc:spChg>
        <pc:spChg chg="mod">
          <ac:chgData name="Jelle Smet" userId="445fb6dc-a5e5-4dec-8645-ae842a675f71" providerId="ADAL" clId="{5102CB49-C933-4FE5-9024-A4B5A177B75F}" dt="2025-06-03T14:58:03.281" v="4226" actId="20577"/>
          <ac:spMkLst>
            <pc:docMk/>
            <pc:sldMk cId="4014712116" sldId="315"/>
            <ac:spMk id="446" creationId="{3215CECE-7977-D024-89B7-D185CE8700CA}"/>
          </ac:spMkLst>
        </pc:spChg>
        <pc:spChg chg="mod">
          <ac:chgData name="Jelle Smet" userId="445fb6dc-a5e5-4dec-8645-ae842a675f71" providerId="ADAL" clId="{5102CB49-C933-4FE5-9024-A4B5A177B75F}" dt="2025-06-03T14:58:10.291" v="4243" actId="20577"/>
          <ac:spMkLst>
            <pc:docMk/>
            <pc:sldMk cId="4014712116" sldId="315"/>
            <ac:spMk id="447" creationId="{CA2E43DD-5E6F-49DF-4CE1-72A58A911D2D}"/>
          </ac:spMkLst>
        </pc:spChg>
        <pc:spChg chg="mod">
          <ac:chgData name="Jelle Smet" userId="445fb6dc-a5e5-4dec-8645-ae842a675f71" providerId="ADAL" clId="{5102CB49-C933-4FE5-9024-A4B5A177B75F}" dt="2025-06-03T14:58:45.391" v="4270"/>
          <ac:spMkLst>
            <pc:docMk/>
            <pc:sldMk cId="4014712116" sldId="315"/>
            <ac:spMk id="448" creationId="{0C916293-2D1E-E5F9-F941-0BA5401419D8}"/>
          </ac:spMkLst>
        </pc:spChg>
        <pc:spChg chg="mod">
          <ac:chgData name="Jelle Smet" userId="445fb6dc-a5e5-4dec-8645-ae842a675f71" providerId="ADAL" clId="{5102CB49-C933-4FE5-9024-A4B5A177B75F}" dt="2025-06-03T14:57:41.552" v="4166" actId="20577"/>
          <ac:spMkLst>
            <pc:docMk/>
            <pc:sldMk cId="4014712116" sldId="315"/>
            <ac:spMk id="449" creationId="{ACDBBFAF-A718-8385-4717-10A7D4CCAE59}"/>
          </ac:spMkLst>
        </pc:spChg>
        <pc:spChg chg="mod">
          <ac:chgData name="Jelle Smet" userId="445fb6dc-a5e5-4dec-8645-ae842a675f71" providerId="ADAL" clId="{5102CB49-C933-4FE5-9024-A4B5A177B75F}" dt="2025-06-03T14:57:19.991" v="4120" actId="20577"/>
          <ac:spMkLst>
            <pc:docMk/>
            <pc:sldMk cId="4014712116" sldId="315"/>
            <ac:spMk id="450" creationId="{1BEB3455-3502-D6E4-238A-41115D70EF2C}"/>
          </ac:spMkLst>
        </pc:spChg>
      </pc:sldChg>
      <pc:sldChg chg="add">
        <pc:chgData name="Jelle Smet" userId="445fb6dc-a5e5-4dec-8645-ae842a675f71" providerId="ADAL" clId="{5102CB49-C933-4FE5-9024-A4B5A177B75F}" dt="2025-06-03T15:00:47.657" v="4508"/>
        <pc:sldMkLst>
          <pc:docMk/>
          <pc:sldMk cId="167629616" sldId="316"/>
        </pc:sldMkLst>
      </pc:sldChg>
      <pc:sldChg chg="modSp add mod ord modTransition">
        <pc:chgData name="Jelle Smet" userId="445fb6dc-a5e5-4dec-8645-ae842a675f71" providerId="ADAL" clId="{5102CB49-C933-4FE5-9024-A4B5A177B75F}" dt="2025-06-03T15:02:42.169" v="4620"/>
        <pc:sldMkLst>
          <pc:docMk/>
          <pc:sldMk cId="3290347348" sldId="317"/>
        </pc:sldMkLst>
        <pc:spChg chg="mod">
          <ac:chgData name="Jelle Smet" userId="445fb6dc-a5e5-4dec-8645-ae842a675f71" providerId="ADAL" clId="{5102CB49-C933-4FE5-9024-A4B5A177B75F}" dt="2025-06-03T15:01:13.187" v="4551" actId="1076"/>
          <ac:spMkLst>
            <pc:docMk/>
            <pc:sldMk cId="3290347348" sldId="317"/>
            <ac:spMk id="254" creationId="{83DC6A6B-D681-7002-A2DC-20E81B8CFB58}"/>
          </ac:spMkLst>
        </pc:spChg>
        <pc:spChg chg="mod">
          <ac:chgData name="Jelle Smet" userId="445fb6dc-a5e5-4dec-8645-ae842a675f71" providerId="ADAL" clId="{5102CB49-C933-4FE5-9024-A4B5A177B75F}" dt="2025-06-03T15:01:40.611" v="4578" actId="20577"/>
          <ac:spMkLst>
            <pc:docMk/>
            <pc:sldMk cId="3290347348" sldId="317"/>
            <ac:spMk id="255" creationId="{375216A1-839B-FF22-D6A8-93E9348BC274}"/>
          </ac:spMkLst>
        </pc:spChg>
        <pc:spChg chg="mod">
          <ac:chgData name="Jelle Smet" userId="445fb6dc-a5e5-4dec-8645-ae842a675f71" providerId="ADAL" clId="{5102CB49-C933-4FE5-9024-A4B5A177B75F}" dt="2025-06-03T15:01:32.017" v="4557" actId="1076"/>
          <ac:spMkLst>
            <pc:docMk/>
            <pc:sldMk cId="3290347348" sldId="317"/>
            <ac:spMk id="256" creationId="{C4412991-7C30-30ED-F975-E9ECB197AAD2}"/>
          </ac:spMkLst>
        </pc:spChg>
        <pc:spChg chg="mod">
          <ac:chgData name="Jelle Smet" userId="445fb6dc-a5e5-4dec-8645-ae842a675f71" providerId="ADAL" clId="{5102CB49-C933-4FE5-9024-A4B5A177B75F}" dt="2025-06-03T15:02:01.525" v="4615" actId="20577"/>
          <ac:spMkLst>
            <pc:docMk/>
            <pc:sldMk cId="3290347348" sldId="317"/>
            <ac:spMk id="257" creationId="{62973867-178F-EEB7-484F-F85C81D246B9}"/>
          </ac:spMkLst>
        </pc:spChg>
      </pc:sldChg>
      <pc:sldChg chg="add del">
        <pc:chgData name="Jelle Smet" userId="445fb6dc-a5e5-4dec-8645-ae842a675f71" providerId="ADAL" clId="{5102CB49-C933-4FE5-9024-A4B5A177B75F}" dt="2025-06-04T11:32:49.710" v="8224" actId="47"/>
        <pc:sldMkLst>
          <pc:docMk/>
          <pc:sldMk cId="40362227" sldId="318"/>
        </pc:sldMkLst>
      </pc:sldChg>
      <pc:sldChg chg="add del ord">
        <pc:chgData name="Jelle Smet" userId="445fb6dc-a5e5-4dec-8645-ae842a675f71" providerId="ADAL" clId="{5102CB49-C933-4FE5-9024-A4B5A177B75F}" dt="2025-06-03T15:06:14.133" v="4757"/>
        <pc:sldMkLst>
          <pc:docMk/>
          <pc:sldMk cId="4126411438" sldId="318"/>
        </pc:sldMkLst>
      </pc:sldChg>
      <pc:sldChg chg="addSp modSp add mod modTransition">
        <pc:chgData name="Jelle Smet" userId="445fb6dc-a5e5-4dec-8645-ae842a675f71" providerId="ADAL" clId="{5102CB49-C933-4FE5-9024-A4B5A177B75F}" dt="2025-06-03T16:34:35.271" v="6454"/>
        <pc:sldMkLst>
          <pc:docMk/>
          <pc:sldMk cId="3484448700" sldId="319"/>
        </pc:sldMkLst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3" creationId="{1D3C7625-7AD6-ABA8-B237-C4DE8576F401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" creationId="{A1DC0BEF-029B-D192-CBA9-6D3707B47BB1}"/>
          </ac:spMkLst>
        </pc:spChg>
        <pc:spChg chg="add mod">
          <ac:chgData name="Jelle Smet" userId="445fb6dc-a5e5-4dec-8645-ae842a675f71" providerId="ADAL" clId="{5102CB49-C933-4FE5-9024-A4B5A177B75F}" dt="2025-06-03T16:30:50.473" v="6328" actId="20577"/>
          <ac:spMkLst>
            <pc:docMk/>
            <pc:sldMk cId="3484448700" sldId="319"/>
            <ac:spMk id="7" creationId="{905A8581-7244-1177-E792-FD2A9D29EE6C}"/>
          </ac:spMkLst>
        </pc:spChg>
        <pc:spChg chg="add 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8" creationId="{53F72086-D3AA-9D5A-317D-E9B4B8DC7A70}"/>
          </ac:spMkLst>
        </pc:spChg>
        <pc:spChg chg="mod">
          <ac:chgData name="Jelle Smet" userId="445fb6dc-a5e5-4dec-8645-ae842a675f71" providerId="ADAL" clId="{5102CB49-C933-4FE5-9024-A4B5A177B75F}" dt="2025-06-03T15:27:04.594" v="5442" actId="1076"/>
          <ac:spMkLst>
            <pc:docMk/>
            <pc:sldMk cId="3484448700" sldId="319"/>
            <ac:spMk id="445" creationId="{F7ECBDC0-2D1D-FC36-DE16-44BC5E72AB01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46" creationId="{839714CE-DB02-82D8-9D2D-FE1C1AC23978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47" creationId="{4820D41E-FBC7-66B1-6725-3152DDFE86ED}"/>
          </ac:spMkLst>
        </pc:spChg>
        <pc:spChg chg="mod">
          <ac:chgData name="Jelle Smet" userId="445fb6dc-a5e5-4dec-8645-ae842a675f71" providerId="ADAL" clId="{5102CB49-C933-4FE5-9024-A4B5A177B75F}" dt="2025-06-03T15:09:36.114" v="5043" actId="1076"/>
          <ac:spMkLst>
            <pc:docMk/>
            <pc:sldMk cId="3484448700" sldId="319"/>
            <ac:spMk id="448" creationId="{AF5553BE-352A-DE5F-DA45-CF5385DF999E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49" creationId="{AB615584-D769-A8AA-38FA-AC39571487CC}"/>
          </ac:spMkLst>
        </pc:spChg>
        <pc:spChg chg="mod">
          <ac:chgData name="Jelle Smet" userId="445fb6dc-a5e5-4dec-8645-ae842a675f71" providerId="ADAL" clId="{5102CB49-C933-4FE5-9024-A4B5A177B75F}" dt="2025-06-03T15:26:30.750" v="5438" actId="14100"/>
          <ac:spMkLst>
            <pc:docMk/>
            <pc:sldMk cId="3484448700" sldId="319"/>
            <ac:spMk id="450" creationId="{4ADBB937-BFAA-3AC2-9D4C-7A5F397AD7D0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53" creationId="{7DAAEADC-B6DD-D6B7-4F8F-71AC5D8AB328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54" creationId="{6E22E2CD-2072-69C9-BBA8-AC6AA17212D8}"/>
          </ac:spMkLst>
        </pc:spChg>
        <pc:spChg chg="mod">
          <ac:chgData name="Jelle Smet" userId="445fb6dc-a5e5-4dec-8645-ae842a675f71" providerId="ADAL" clId="{5102CB49-C933-4FE5-9024-A4B5A177B75F}" dt="2025-06-03T15:09:36.114" v="5043" actId="1076"/>
          <ac:spMkLst>
            <pc:docMk/>
            <pc:sldMk cId="3484448700" sldId="319"/>
            <ac:spMk id="455" creationId="{61076093-95A5-61C3-4D57-8AA0756C5AD4}"/>
          </ac:spMkLst>
        </pc:spChg>
        <pc:spChg chg="mod">
          <ac:chgData name="Jelle Smet" userId="445fb6dc-a5e5-4dec-8645-ae842a675f71" providerId="ADAL" clId="{5102CB49-C933-4FE5-9024-A4B5A177B75F}" dt="2025-06-03T15:09:41.785" v="5044" actId="1076"/>
          <ac:spMkLst>
            <pc:docMk/>
            <pc:sldMk cId="3484448700" sldId="319"/>
            <ac:spMk id="456" creationId="{D294DD8F-AD35-B531-0EDD-DEA7CEDA745F}"/>
          </ac:spMkLst>
        </pc:spChg>
        <pc:grpChg chg="mod">
          <ac:chgData name="Jelle Smet" userId="445fb6dc-a5e5-4dec-8645-ae842a675f71" providerId="ADAL" clId="{5102CB49-C933-4FE5-9024-A4B5A177B75F}" dt="2025-06-03T15:09:30.170" v="5041" actId="1076"/>
          <ac:grpSpMkLst>
            <pc:docMk/>
            <pc:sldMk cId="3484448700" sldId="319"/>
            <ac:grpSpMk id="460" creationId="{2410484E-E56C-0311-D483-7C88254C038D}"/>
          </ac:grpSpMkLst>
        </pc:grpChg>
        <pc:cxnChg chg="add mod">
          <ac:chgData name="Jelle Smet" userId="445fb6dc-a5e5-4dec-8645-ae842a675f71" providerId="ADAL" clId="{5102CB49-C933-4FE5-9024-A4B5A177B75F}" dt="2025-06-03T15:09:17.800" v="5038" actId="14100"/>
          <ac:cxnSpMkLst>
            <pc:docMk/>
            <pc:sldMk cId="3484448700" sldId="319"/>
            <ac:cxnSpMk id="5" creationId="{0F94617F-12B7-8938-8FFF-3CFA31FE1196}"/>
          </ac:cxnSpMkLst>
        </pc:cxnChg>
        <pc:cxnChg chg="mod">
          <ac:chgData name="Jelle Smet" userId="445fb6dc-a5e5-4dec-8645-ae842a675f71" providerId="ADAL" clId="{5102CB49-C933-4FE5-9024-A4B5A177B75F}" dt="2025-06-03T15:08:44.314" v="5032" actId="1076"/>
          <ac:cxnSpMkLst>
            <pc:docMk/>
            <pc:sldMk cId="3484448700" sldId="319"/>
            <ac:cxnSpMk id="10" creationId="{96E5A4F3-6531-3EA3-93E3-9DDBAF1A9247}"/>
          </ac:cxnSpMkLst>
        </pc:cxnChg>
        <pc:cxnChg chg="mod">
          <ac:chgData name="Jelle Smet" userId="445fb6dc-a5e5-4dec-8645-ae842a675f71" providerId="ADAL" clId="{5102CB49-C933-4FE5-9024-A4B5A177B75F}" dt="2025-06-03T15:08:44.314" v="5032" actId="1076"/>
          <ac:cxnSpMkLst>
            <pc:docMk/>
            <pc:sldMk cId="3484448700" sldId="319"/>
            <ac:cxnSpMk id="451" creationId="{057C2E37-B039-2120-BBDC-BE20B40CDC6B}"/>
          </ac:cxnSpMkLst>
        </pc:cxnChg>
        <pc:cxnChg chg="mod">
          <ac:chgData name="Jelle Smet" userId="445fb6dc-a5e5-4dec-8645-ae842a675f71" providerId="ADAL" clId="{5102CB49-C933-4FE5-9024-A4B5A177B75F}" dt="2025-06-03T15:26:30.750" v="5438" actId="14100"/>
          <ac:cxnSpMkLst>
            <pc:docMk/>
            <pc:sldMk cId="3484448700" sldId="319"/>
            <ac:cxnSpMk id="457" creationId="{13C6AF07-9EB8-6E36-7827-FC894CF730B3}"/>
          </ac:cxnSpMkLst>
        </pc:cxnChg>
        <pc:cxnChg chg="mod">
          <ac:chgData name="Jelle Smet" userId="445fb6dc-a5e5-4dec-8645-ae842a675f71" providerId="ADAL" clId="{5102CB49-C933-4FE5-9024-A4B5A177B75F}" dt="2025-06-03T15:08:44.314" v="5032" actId="1076"/>
          <ac:cxnSpMkLst>
            <pc:docMk/>
            <pc:sldMk cId="3484448700" sldId="319"/>
            <ac:cxnSpMk id="459" creationId="{C3F4D10F-D4AB-53E7-8D0E-321219B65A81}"/>
          </ac:cxnSpMkLst>
        </pc:cxnChg>
      </pc:sldChg>
      <pc:sldChg chg="add del">
        <pc:chgData name="Jelle Smet" userId="445fb6dc-a5e5-4dec-8645-ae842a675f71" providerId="ADAL" clId="{5102CB49-C933-4FE5-9024-A4B5A177B75F}" dt="2025-06-04T11:32:26.297" v="8199" actId="47"/>
        <pc:sldMkLst>
          <pc:docMk/>
          <pc:sldMk cId="4018288390" sldId="320"/>
        </pc:sldMkLst>
      </pc:sldChg>
      <pc:sldChg chg="addSp delSp modSp add mod modTransition">
        <pc:chgData name="Jelle Smet" userId="445fb6dc-a5e5-4dec-8645-ae842a675f71" providerId="ADAL" clId="{5102CB49-C933-4FE5-9024-A4B5A177B75F}" dt="2025-06-03T15:28:47.185" v="5467"/>
        <pc:sldMkLst>
          <pc:docMk/>
          <pc:sldMk cId="491162488" sldId="321"/>
        </pc:sldMkLst>
        <pc:spChg chg="add del mod">
          <ac:chgData name="Jelle Smet" userId="445fb6dc-a5e5-4dec-8645-ae842a675f71" providerId="ADAL" clId="{5102CB49-C933-4FE5-9024-A4B5A177B75F}" dt="2025-06-03T15:21:34.589" v="5249" actId="478"/>
          <ac:spMkLst>
            <pc:docMk/>
            <pc:sldMk cId="491162488" sldId="321"/>
            <ac:spMk id="3" creationId="{3E20434C-5A38-DC57-9D0F-2372283D37EC}"/>
          </ac:spMkLst>
        </pc:spChg>
        <pc:spChg chg="add mod">
          <ac:chgData name="Jelle Smet" userId="445fb6dc-a5e5-4dec-8645-ae842a675f71" providerId="ADAL" clId="{5102CB49-C933-4FE5-9024-A4B5A177B75F}" dt="2025-06-03T15:28:41.288" v="5465" actId="1076"/>
          <ac:spMkLst>
            <pc:docMk/>
            <pc:sldMk cId="491162488" sldId="321"/>
            <ac:spMk id="8" creationId="{4D458DE1-C27D-0BB9-DCC8-0F22EFBF305C}"/>
          </ac:spMkLst>
        </pc:spChg>
        <pc:spChg chg="add mod">
          <ac:chgData name="Jelle Smet" userId="445fb6dc-a5e5-4dec-8645-ae842a675f71" providerId="ADAL" clId="{5102CB49-C933-4FE5-9024-A4B5A177B75F}" dt="2025-06-03T15:28:38.017" v="5464" actId="1076"/>
          <ac:spMkLst>
            <pc:docMk/>
            <pc:sldMk cId="491162488" sldId="321"/>
            <ac:spMk id="9" creationId="{B40A54E5-2F56-4793-A522-AF52BFE22983}"/>
          </ac:spMkLst>
        </pc:spChg>
        <pc:spChg chg="add del mod">
          <ac:chgData name="Jelle Smet" userId="445fb6dc-a5e5-4dec-8645-ae842a675f71" providerId="ADAL" clId="{5102CB49-C933-4FE5-9024-A4B5A177B75F}" dt="2025-06-03T15:27:43.415" v="5449" actId="478"/>
          <ac:spMkLst>
            <pc:docMk/>
            <pc:sldMk cId="491162488" sldId="321"/>
            <ac:spMk id="10" creationId="{2D45F7E7-89DC-DA60-AEB8-DA716F061789}"/>
          </ac:spMkLst>
        </pc:spChg>
        <pc:spChg chg="add del mod">
          <ac:chgData name="Jelle Smet" userId="445fb6dc-a5e5-4dec-8645-ae842a675f71" providerId="ADAL" clId="{5102CB49-C933-4FE5-9024-A4B5A177B75F}" dt="2025-06-03T15:27:39.138" v="5448" actId="478"/>
          <ac:spMkLst>
            <pc:docMk/>
            <pc:sldMk cId="491162488" sldId="321"/>
            <ac:spMk id="12" creationId="{810434A5-51A0-A62F-56F2-0B87D95EAF88}"/>
          </ac:spMkLst>
        </pc:spChg>
        <pc:spChg chg="mod">
          <ac:chgData name="Jelle Smet" userId="445fb6dc-a5e5-4dec-8645-ae842a675f71" providerId="ADAL" clId="{5102CB49-C933-4FE5-9024-A4B5A177B75F}" dt="2025-06-03T15:28:10.332" v="5456" actId="1076"/>
          <ac:spMkLst>
            <pc:docMk/>
            <pc:sldMk cId="491162488" sldId="321"/>
            <ac:spMk id="266" creationId="{A7A344A6-B0DB-9805-14F7-F0AEA45EBB25}"/>
          </ac:spMkLst>
        </pc:spChg>
        <pc:spChg chg="del mod">
          <ac:chgData name="Jelle Smet" userId="445fb6dc-a5e5-4dec-8645-ae842a675f71" providerId="ADAL" clId="{5102CB49-C933-4FE5-9024-A4B5A177B75F}" dt="2025-06-03T15:27:35.852" v="5447" actId="478"/>
          <ac:spMkLst>
            <pc:docMk/>
            <pc:sldMk cId="491162488" sldId="321"/>
            <ac:spMk id="268" creationId="{895B3420-FA4F-3CBE-C3CA-D278704696A8}"/>
          </ac:spMkLst>
        </pc:spChg>
        <pc:spChg chg="mod">
          <ac:chgData name="Jelle Smet" userId="445fb6dc-a5e5-4dec-8645-ae842a675f71" providerId="ADAL" clId="{5102CB49-C933-4FE5-9024-A4B5A177B75F}" dt="2025-06-03T15:28:31.728" v="5463" actId="1076"/>
          <ac:spMkLst>
            <pc:docMk/>
            <pc:sldMk cId="491162488" sldId="321"/>
            <ac:spMk id="269" creationId="{13847AF6-76A6-3776-E6A3-7B8F508C5C19}"/>
          </ac:spMkLst>
        </pc:spChg>
        <pc:grpChg chg="add mod">
          <ac:chgData name="Jelle Smet" userId="445fb6dc-a5e5-4dec-8645-ae842a675f71" providerId="ADAL" clId="{5102CB49-C933-4FE5-9024-A4B5A177B75F}" dt="2025-06-03T15:26:38.401" v="5439" actId="14100"/>
          <ac:grpSpMkLst>
            <pc:docMk/>
            <pc:sldMk cId="491162488" sldId="321"/>
            <ac:grpSpMk id="4" creationId="{EAA41ABC-36C5-28E8-FEEB-7D3234B07C73}"/>
          </ac:grpSpMkLst>
        </pc:grpChg>
        <pc:picChg chg="del">
          <ac:chgData name="Jelle Smet" userId="445fb6dc-a5e5-4dec-8645-ae842a675f71" providerId="ADAL" clId="{5102CB49-C933-4FE5-9024-A4B5A177B75F}" dt="2025-06-03T15:21:32.694" v="5248" actId="478"/>
          <ac:picMkLst>
            <pc:docMk/>
            <pc:sldMk cId="491162488" sldId="321"/>
            <ac:picMk id="267" creationId="{84088397-FD1F-DAC7-FB6B-D8B4233BCBBF}"/>
          </ac:picMkLst>
        </pc:picChg>
        <pc:cxnChg chg="mod">
          <ac:chgData name="Jelle Smet" userId="445fb6dc-a5e5-4dec-8645-ae842a675f71" providerId="ADAL" clId="{5102CB49-C933-4FE5-9024-A4B5A177B75F}" dt="2025-06-03T15:24:48.076" v="5413"/>
          <ac:cxnSpMkLst>
            <pc:docMk/>
            <pc:sldMk cId="491162488" sldId="321"/>
            <ac:cxnSpMk id="5" creationId="{60102FDF-BB77-268B-1881-4506648A178F}"/>
          </ac:cxnSpMkLst>
        </pc:cxnChg>
        <pc:cxnChg chg="mod">
          <ac:chgData name="Jelle Smet" userId="445fb6dc-a5e5-4dec-8645-ae842a675f71" providerId="ADAL" clId="{5102CB49-C933-4FE5-9024-A4B5A177B75F}" dt="2025-06-03T15:24:48.076" v="5413"/>
          <ac:cxnSpMkLst>
            <pc:docMk/>
            <pc:sldMk cId="491162488" sldId="321"/>
            <ac:cxnSpMk id="6" creationId="{BAFCB7CB-6105-43A1-08DC-C2CBE8DBD695}"/>
          </ac:cxnSpMkLst>
        </pc:cxnChg>
        <pc:cxnChg chg="mod">
          <ac:chgData name="Jelle Smet" userId="445fb6dc-a5e5-4dec-8645-ae842a675f71" providerId="ADAL" clId="{5102CB49-C933-4FE5-9024-A4B5A177B75F}" dt="2025-06-03T15:24:59.725" v="5419" actId="1076"/>
          <ac:cxnSpMkLst>
            <pc:docMk/>
            <pc:sldMk cId="491162488" sldId="321"/>
            <ac:cxnSpMk id="7" creationId="{7D3272F8-995B-0F27-6901-31FD6AB1B2F1}"/>
          </ac:cxnSpMkLst>
        </pc:cxnChg>
      </pc:sldChg>
      <pc:sldChg chg="add del">
        <pc:chgData name="Jelle Smet" userId="445fb6dc-a5e5-4dec-8645-ae842a675f71" providerId="ADAL" clId="{5102CB49-C933-4FE5-9024-A4B5A177B75F}" dt="2025-06-03T15:28:51.741" v="5468" actId="47"/>
        <pc:sldMkLst>
          <pc:docMk/>
          <pc:sldMk cId="1702809778" sldId="322"/>
        </pc:sldMkLst>
      </pc:sldChg>
      <pc:sldChg chg="addSp modSp add mod modTransition">
        <pc:chgData name="Jelle Smet" userId="445fb6dc-a5e5-4dec-8645-ae842a675f71" providerId="ADAL" clId="{5102CB49-C933-4FE5-9024-A4B5A177B75F}" dt="2025-06-03T16:22:23.100" v="5988" actId="20577"/>
        <pc:sldMkLst>
          <pc:docMk/>
          <pc:sldMk cId="3562834715" sldId="322"/>
        </pc:sldMkLst>
        <pc:spChg chg="add">
          <ac:chgData name="Jelle Smet" userId="445fb6dc-a5e5-4dec-8645-ae842a675f71" providerId="ADAL" clId="{5102CB49-C933-4FE5-9024-A4B5A177B75F}" dt="2025-06-03T15:33:58.671" v="5512"/>
          <ac:spMkLst>
            <pc:docMk/>
            <pc:sldMk cId="3562834715" sldId="322"/>
            <ac:spMk id="2" creationId="{73E7D286-80C0-2931-422C-0EBB77B36B1A}"/>
          </ac:spMkLst>
        </pc:spChg>
        <pc:spChg chg="add">
          <ac:chgData name="Jelle Smet" userId="445fb6dc-a5e5-4dec-8645-ae842a675f71" providerId="ADAL" clId="{5102CB49-C933-4FE5-9024-A4B5A177B75F}" dt="2025-06-03T15:34:01.828" v="5514"/>
          <ac:spMkLst>
            <pc:docMk/>
            <pc:sldMk cId="3562834715" sldId="322"/>
            <ac:spMk id="3" creationId="{5AEE29D0-C50E-B6BE-50CB-B276864EBEA6}"/>
          </ac:spMkLst>
        </pc:spChg>
        <pc:spChg chg="mod">
          <ac:chgData name="Jelle Smet" userId="445fb6dc-a5e5-4dec-8645-ae842a675f71" providerId="ADAL" clId="{5102CB49-C933-4FE5-9024-A4B5A177B75F}" dt="2025-06-03T15:29:58.386" v="5488" actId="1076"/>
          <ac:spMkLst>
            <pc:docMk/>
            <pc:sldMk cId="3562834715" sldId="322"/>
            <ac:spMk id="8" creationId="{8B7621D7-47D1-9B49-6D72-B1F639A72F71}"/>
          </ac:spMkLst>
        </pc:spChg>
        <pc:spChg chg="mod">
          <ac:chgData name="Jelle Smet" userId="445fb6dc-a5e5-4dec-8645-ae842a675f71" providerId="ADAL" clId="{5102CB49-C933-4FE5-9024-A4B5A177B75F}" dt="2025-06-03T15:29:53.408" v="5487"/>
          <ac:spMkLst>
            <pc:docMk/>
            <pc:sldMk cId="3562834715" sldId="322"/>
            <ac:spMk id="9" creationId="{1075EDC9-6091-E2CC-F6EA-8C2A086EE3FD}"/>
          </ac:spMkLst>
        </pc:spChg>
        <pc:spChg chg="add">
          <ac:chgData name="Jelle Smet" userId="445fb6dc-a5e5-4dec-8645-ae842a675f71" providerId="ADAL" clId="{5102CB49-C933-4FE5-9024-A4B5A177B75F}" dt="2025-06-03T15:34:31.290" v="5516"/>
          <ac:spMkLst>
            <pc:docMk/>
            <pc:sldMk cId="3562834715" sldId="322"/>
            <ac:spMk id="10" creationId="{70B98B5D-1336-7D64-504E-40F7853990D2}"/>
          </ac:spMkLst>
        </pc:spChg>
        <pc:spChg chg="mod">
          <ac:chgData name="Jelle Smet" userId="445fb6dc-a5e5-4dec-8645-ae842a675f71" providerId="ADAL" clId="{5102CB49-C933-4FE5-9024-A4B5A177B75F}" dt="2025-06-03T16:22:23.100" v="5988" actId="20577"/>
          <ac:spMkLst>
            <pc:docMk/>
            <pc:sldMk cId="3562834715" sldId="322"/>
            <ac:spMk id="269" creationId="{383CE94A-7F1B-CD24-33E2-C421CB92D97A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6:31:03.806" v="6338" actId="20577"/>
        <pc:sldMkLst>
          <pc:docMk/>
          <pc:sldMk cId="1405707462" sldId="323"/>
        </pc:sldMkLst>
        <pc:spChg chg="mod">
          <ac:chgData name="Jelle Smet" userId="445fb6dc-a5e5-4dec-8645-ae842a675f71" providerId="ADAL" clId="{5102CB49-C933-4FE5-9024-A4B5A177B75F}" dt="2025-06-03T16:31:03.806" v="6338" actId="20577"/>
          <ac:spMkLst>
            <pc:docMk/>
            <pc:sldMk cId="1405707462" sldId="323"/>
            <ac:spMk id="7" creationId="{1B68792E-CAEF-47BA-6638-ED21DE9613F3}"/>
          </ac:spMkLst>
        </pc:spChg>
      </pc:sldChg>
      <pc:sldChg chg="addSp delSp modSp add mod modTransition">
        <pc:chgData name="Jelle Smet" userId="445fb6dc-a5e5-4dec-8645-ae842a675f71" providerId="ADAL" clId="{5102CB49-C933-4FE5-9024-A4B5A177B75F}" dt="2025-06-03T15:38:17.600" v="5825"/>
        <pc:sldMkLst>
          <pc:docMk/>
          <pc:sldMk cId="2212477470" sldId="324"/>
        </pc:sldMkLst>
        <pc:spChg chg="del">
          <ac:chgData name="Jelle Smet" userId="445fb6dc-a5e5-4dec-8645-ae842a675f71" providerId="ADAL" clId="{5102CB49-C933-4FE5-9024-A4B5A177B75F}" dt="2025-06-03T15:30:42.304" v="5493" actId="22"/>
          <ac:spMkLst>
            <pc:docMk/>
            <pc:sldMk cId="2212477470" sldId="324"/>
            <ac:spMk id="3" creationId="{844BA19C-DC11-5FCA-C320-9F8C4FEC6D8C}"/>
          </ac:spMkLst>
        </pc:spChg>
        <pc:picChg chg="add mod ord">
          <ac:chgData name="Jelle Smet" userId="445fb6dc-a5e5-4dec-8645-ae842a675f71" providerId="ADAL" clId="{5102CB49-C933-4FE5-9024-A4B5A177B75F}" dt="2025-06-03T15:30:42.304" v="5493" actId="22"/>
          <ac:picMkLst>
            <pc:docMk/>
            <pc:sldMk cId="2212477470" sldId="324"/>
            <ac:picMk id="4" creationId="{60D4F772-D351-28E3-0B5D-7EBC5E9A9A82}"/>
          </ac:picMkLst>
        </pc:picChg>
        <pc:picChg chg="del">
          <ac:chgData name="Jelle Smet" userId="445fb6dc-a5e5-4dec-8645-ae842a675f71" providerId="ADAL" clId="{5102CB49-C933-4FE5-9024-A4B5A177B75F}" dt="2025-06-03T15:30:24.553" v="5492" actId="478"/>
          <ac:picMkLst>
            <pc:docMk/>
            <pc:sldMk cId="2212477470" sldId="324"/>
            <ac:picMk id="5" creationId="{6E0F40B0-B8F9-4E3D-5D6F-29B5DBD498D0}"/>
          </ac:picMkLst>
        </pc:picChg>
      </pc:sldChg>
      <pc:sldChg chg="modSp add mod">
        <pc:chgData name="Jelle Smet" userId="445fb6dc-a5e5-4dec-8645-ae842a675f71" providerId="ADAL" clId="{5102CB49-C933-4FE5-9024-A4B5A177B75F}" dt="2025-06-03T16:31:08.219" v="6344" actId="20577"/>
        <pc:sldMkLst>
          <pc:docMk/>
          <pc:sldMk cId="3518036012" sldId="325"/>
        </pc:sldMkLst>
        <pc:spChg chg="mod">
          <ac:chgData name="Jelle Smet" userId="445fb6dc-a5e5-4dec-8645-ae842a675f71" providerId="ADAL" clId="{5102CB49-C933-4FE5-9024-A4B5A177B75F}" dt="2025-06-03T16:31:08.219" v="6344" actId="20577"/>
          <ac:spMkLst>
            <pc:docMk/>
            <pc:sldMk cId="3518036012" sldId="325"/>
            <ac:spMk id="7" creationId="{1640BF74-F9D2-FB87-0118-D81CAEA7CF79}"/>
          </ac:spMkLst>
        </pc:spChg>
        <pc:spChg chg="mod">
          <ac:chgData name="Jelle Smet" userId="445fb6dc-a5e5-4dec-8645-ae842a675f71" providerId="ADAL" clId="{5102CB49-C933-4FE5-9024-A4B5A177B75F}" dt="2025-06-03T15:39:03.329" v="5837" actId="20577"/>
          <ac:spMkLst>
            <pc:docMk/>
            <pc:sldMk cId="3518036012" sldId="325"/>
            <ac:spMk id="448" creationId="{F311C3DC-87E8-3E16-2E3E-7145EF6A69BA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6:22:08.886" v="5983" actId="20577"/>
        <pc:sldMkLst>
          <pc:docMk/>
          <pc:sldMk cId="46695714" sldId="326"/>
        </pc:sldMkLst>
        <pc:spChg chg="mod">
          <ac:chgData name="Jelle Smet" userId="445fb6dc-a5e5-4dec-8645-ae842a675f71" providerId="ADAL" clId="{5102CB49-C933-4FE5-9024-A4B5A177B75F}" dt="2025-06-03T15:39:13.435" v="5841" actId="20577"/>
          <ac:spMkLst>
            <pc:docMk/>
            <pc:sldMk cId="46695714" sldId="326"/>
            <ac:spMk id="8" creationId="{0CB16B79-7FF1-76F9-74C0-191AE03E2D4B}"/>
          </ac:spMkLst>
        </pc:spChg>
        <pc:spChg chg="mod">
          <ac:chgData name="Jelle Smet" userId="445fb6dc-a5e5-4dec-8645-ae842a675f71" providerId="ADAL" clId="{5102CB49-C933-4FE5-9024-A4B5A177B75F}" dt="2025-06-03T15:38:53.771" v="5832" actId="20577"/>
          <ac:spMkLst>
            <pc:docMk/>
            <pc:sldMk cId="46695714" sldId="326"/>
            <ac:spMk id="9" creationId="{0E40314A-1E6A-C4BA-C556-AEFC466F1217}"/>
          </ac:spMkLst>
        </pc:spChg>
        <pc:spChg chg="mod">
          <ac:chgData name="Jelle Smet" userId="445fb6dc-a5e5-4dec-8645-ae842a675f71" providerId="ADAL" clId="{5102CB49-C933-4FE5-9024-A4B5A177B75F}" dt="2025-06-03T16:22:08.886" v="5983" actId="20577"/>
          <ac:spMkLst>
            <pc:docMk/>
            <pc:sldMk cId="46695714" sldId="326"/>
            <ac:spMk id="269" creationId="{EC8574A5-A81B-D8C8-66ED-6CE8184FDAAC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5:39:39.419" v="5846" actId="22"/>
        <pc:sldMkLst>
          <pc:docMk/>
          <pc:sldMk cId="3331792824" sldId="327"/>
        </pc:sldMkLst>
        <pc:spChg chg="add del mod">
          <ac:chgData name="Jelle Smet" userId="445fb6dc-a5e5-4dec-8645-ae842a675f71" providerId="ADAL" clId="{5102CB49-C933-4FE5-9024-A4B5A177B75F}" dt="2025-06-03T15:39:39.419" v="5846" actId="22"/>
          <ac:spMkLst>
            <pc:docMk/>
            <pc:sldMk cId="3331792824" sldId="327"/>
            <ac:spMk id="3" creationId="{7DDCB975-610D-C4BD-40D3-203A52F6B603}"/>
          </ac:spMkLst>
        </pc:spChg>
        <pc:picChg chg="del">
          <ac:chgData name="Jelle Smet" userId="445fb6dc-a5e5-4dec-8645-ae842a675f71" providerId="ADAL" clId="{5102CB49-C933-4FE5-9024-A4B5A177B75F}" dt="2025-06-03T15:39:27.312" v="5845" actId="478"/>
          <ac:picMkLst>
            <pc:docMk/>
            <pc:sldMk cId="3331792824" sldId="327"/>
            <ac:picMk id="4" creationId="{85BF8C59-43CB-8DCB-57DF-23D0308F1C89}"/>
          </ac:picMkLst>
        </pc:picChg>
        <pc:picChg chg="add mod ord">
          <ac:chgData name="Jelle Smet" userId="445fb6dc-a5e5-4dec-8645-ae842a675f71" providerId="ADAL" clId="{5102CB49-C933-4FE5-9024-A4B5A177B75F}" dt="2025-06-03T15:39:39.419" v="5846" actId="22"/>
          <ac:picMkLst>
            <pc:docMk/>
            <pc:sldMk cId="3331792824" sldId="327"/>
            <ac:picMk id="6" creationId="{2D0FD43A-6DBD-36EC-F148-C0D89D5983E5}"/>
          </ac:picMkLst>
        </pc:picChg>
      </pc:sldChg>
      <pc:sldChg chg="modSp add mod">
        <pc:chgData name="Jelle Smet" userId="445fb6dc-a5e5-4dec-8645-ae842a675f71" providerId="ADAL" clId="{5102CB49-C933-4FE5-9024-A4B5A177B75F}" dt="2025-06-03T16:31:13.415" v="6350" actId="20577"/>
        <pc:sldMkLst>
          <pc:docMk/>
          <pc:sldMk cId="2941389416" sldId="328"/>
        </pc:sldMkLst>
        <pc:spChg chg="mod">
          <ac:chgData name="Jelle Smet" userId="445fb6dc-a5e5-4dec-8645-ae842a675f71" providerId="ADAL" clId="{5102CB49-C933-4FE5-9024-A4B5A177B75F}" dt="2025-06-03T16:31:13.415" v="6350" actId="20577"/>
          <ac:spMkLst>
            <pc:docMk/>
            <pc:sldMk cId="2941389416" sldId="328"/>
            <ac:spMk id="7" creationId="{7EED981F-1ED1-1089-E558-977377B91442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6:24:22.240" v="6052" actId="20577"/>
        <pc:sldMkLst>
          <pc:docMk/>
          <pc:sldMk cId="1889034670" sldId="329"/>
        </pc:sldMkLst>
        <pc:spChg chg="mod">
          <ac:chgData name="Jelle Smet" userId="445fb6dc-a5e5-4dec-8645-ae842a675f71" providerId="ADAL" clId="{5102CB49-C933-4FE5-9024-A4B5A177B75F}" dt="2025-06-03T16:22:36.491" v="5992" actId="20577"/>
          <ac:spMkLst>
            <pc:docMk/>
            <pc:sldMk cId="1889034670" sldId="329"/>
            <ac:spMk id="8" creationId="{C84FD7BF-6972-D2E1-50EF-DB7163C8639B}"/>
          </ac:spMkLst>
        </pc:spChg>
        <pc:spChg chg="mod">
          <ac:chgData name="Jelle Smet" userId="445fb6dc-a5e5-4dec-8645-ae842a675f71" providerId="ADAL" clId="{5102CB49-C933-4FE5-9024-A4B5A177B75F}" dt="2025-06-03T16:22:54.969" v="5997" actId="20577"/>
          <ac:spMkLst>
            <pc:docMk/>
            <pc:sldMk cId="1889034670" sldId="329"/>
            <ac:spMk id="9" creationId="{C9EA78C9-959C-62E9-4B9D-C62B999388DB}"/>
          </ac:spMkLst>
        </pc:spChg>
        <pc:spChg chg="mod">
          <ac:chgData name="Jelle Smet" userId="445fb6dc-a5e5-4dec-8645-ae842a675f71" providerId="ADAL" clId="{5102CB49-C933-4FE5-9024-A4B5A177B75F}" dt="2025-06-03T16:24:22.240" v="6052" actId="20577"/>
          <ac:spMkLst>
            <pc:docMk/>
            <pc:sldMk cId="1889034670" sldId="329"/>
            <ac:spMk id="269" creationId="{3781B780-562E-755B-1B9C-46091384C343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6:23:47.855" v="6006" actId="14100"/>
        <pc:sldMkLst>
          <pc:docMk/>
          <pc:sldMk cId="1761791700" sldId="330"/>
        </pc:sldMkLst>
        <pc:spChg chg="add mod">
          <ac:chgData name="Jelle Smet" userId="445fb6dc-a5e5-4dec-8645-ae842a675f71" providerId="ADAL" clId="{5102CB49-C933-4FE5-9024-A4B5A177B75F}" dt="2025-06-03T16:23:26.341" v="6001" actId="478"/>
          <ac:spMkLst>
            <pc:docMk/>
            <pc:sldMk cId="1761791700" sldId="330"/>
            <ac:spMk id="3" creationId="{9417DCEC-C39E-EC81-82EA-9BFA2D9543A8}"/>
          </ac:spMkLst>
        </pc:spChg>
        <pc:picChg chg="add mod">
          <ac:chgData name="Jelle Smet" userId="445fb6dc-a5e5-4dec-8645-ae842a675f71" providerId="ADAL" clId="{5102CB49-C933-4FE5-9024-A4B5A177B75F}" dt="2025-06-03T16:23:47.855" v="6006" actId="14100"/>
          <ac:picMkLst>
            <pc:docMk/>
            <pc:sldMk cId="1761791700" sldId="330"/>
            <ac:picMk id="5" creationId="{50F7A9F8-67C5-1FB7-E633-1D22E3C9D3F3}"/>
          </ac:picMkLst>
        </pc:picChg>
        <pc:picChg chg="del">
          <ac:chgData name="Jelle Smet" userId="445fb6dc-a5e5-4dec-8645-ae842a675f71" providerId="ADAL" clId="{5102CB49-C933-4FE5-9024-A4B5A177B75F}" dt="2025-06-03T16:23:26.341" v="6001" actId="478"/>
          <ac:picMkLst>
            <pc:docMk/>
            <pc:sldMk cId="1761791700" sldId="330"/>
            <ac:picMk id="6" creationId="{BE1DC910-1626-224A-96BF-FF78E31F1C1A}"/>
          </ac:picMkLst>
        </pc:picChg>
      </pc:sldChg>
      <pc:sldChg chg="modSp add mod">
        <pc:chgData name="Jelle Smet" userId="445fb6dc-a5e5-4dec-8645-ae842a675f71" providerId="ADAL" clId="{5102CB49-C933-4FE5-9024-A4B5A177B75F}" dt="2025-06-03T16:31:18.108" v="6356" actId="20577"/>
        <pc:sldMkLst>
          <pc:docMk/>
          <pc:sldMk cId="2639125904" sldId="331"/>
        </pc:sldMkLst>
        <pc:spChg chg="mod">
          <ac:chgData name="Jelle Smet" userId="445fb6dc-a5e5-4dec-8645-ae842a675f71" providerId="ADAL" clId="{5102CB49-C933-4FE5-9024-A4B5A177B75F}" dt="2025-06-03T16:31:18.108" v="6356" actId="20577"/>
          <ac:spMkLst>
            <pc:docMk/>
            <pc:sldMk cId="2639125904" sldId="331"/>
            <ac:spMk id="7" creationId="{9A9F0349-7B0E-D29B-93E1-A1DF94A9A227}"/>
          </ac:spMkLst>
        </pc:spChg>
      </pc:sldChg>
      <pc:sldChg chg="add del">
        <pc:chgData name="Jelle Smet" userId="445fb6dc-a5e5-4dec-8645-ae842a675f71" providerId="ADAL" clId="{5102CB49-C933-4FE5-9024-A4B5A177B75F}" dt="2025-06-03T16:23:28.173" v="6003"/>
        <pc:sldMkLst>
          <pc:docMk/>
          <pc:sldMk cId="3567893669" sldId="331"/>
        </pc:sldMkLst>
      </pc:sldChg>
      <pc:sldChg chg="modSp add mod modTransition">
        <pc:chgData name="Jelle Smet" userId="445fb6dc-a5e5-4dec-8645-ae842a675f71" providerId="ADAL" clId="{5102CB49-C933-4FE5-9024-A4B5A177B75F}" dt="2025-06-03T16:29:41.192" v="6301" actId="20577"/>
        <pc:sldMkLst>
          <pc:docMk/>
          <pc:sldMk cId="1845113011" sldId="332"/>
        </pc:sldMkLst>
        <pc:spChg chg="mod">
          <ac:chgData name="Jelle Smet" userId="445fb6dc-a5e5-4dec-8645-ae842a675f71" providerId="ADAL" clId="{5102CB49-C933-4FE5-9024-A4B5A177B75F}" dt="2025-06-03T16:24:45.055" v="6060" actId="20577"/>
          <ac:spMkLst>
            <pc:docMk/>
            <pc:sldMk cId="1845113011" sldId="332"/>
            <ac:spMk id="8" creationId="{BC255DB2-C1E9-AB1C-5665-76E57019593D}"/>
          </ac:spMkLst>
        </pc:spChg>
        <pc:spChg chg="mod">
          <ac:chgData name="Jelle Smet" userId="445fb6dc-a5e5-4dec-8645-ae842a675f71" providerId="ADAL" clId="{5102CB49-C933-4FE5-9024-A4B5A177B75F}" dt="2025-06-03T16:24:47.282" v="6062" actId="20577"/>
          <ac:spMkLst>
            <pc:docMk/>
            <pc:sldMk cId="1845113011" sldId="332"/>
            <ac:spMk id="9" creationId="{86F829A3-A39C-4B6E-50B5-8CDE4B321B3A}"/>
          </ac:spMkLst>
        </pc:spChg>
        <pc:spChg chg="mod">
          <ac:chgData name="Jelle Smet" userId="445fb6dc-a5e5-4dec-8645-ae842a675f71" providerId="ADAL" clId="{5102CB49-C933-4FE5-9024-A4B5A177B75F}" dt="2025-06-03T16:29:41.192" v="6301" actId="20577"/>
          <ac:spMkLst>
            <pc:docMk/>
            <pc:sldMk cId="1845113011" sldId="332"/>
            <ac:spMk id="269" creationId="{A72E84F0-6DD7-265F-A6A9-2EEB89324776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6:25:37.533" v="6069" actId="14100"/>
        <pc:sldMkLst>
          <pc:docMk/>
          <pc:sldMk cId="3283847357" sldId="333"/>
        </pc:sldMkLst>
        <pc:picChg chg="add mod">
          <ac:chgData name="Jelle Smet" userId="445fb6dc-a5e5-4dec-8645-ae842a675f71" providerId="ADAL" clId="{5102CB49-C933-4FE5-9024-A4B5A177B75F}" dt="2025-06-03T16:25:37.533" v="6069" actId="14100"/>
          <ac:picMkLst>
            <pc:docMk/>
            <pc:sldMk cId="3283847357" sldId="333"/>
            <ac:picMk id="4" creationId="{B9C9A40C-8B22-BF6F-8028-AC188F162286}"/>
          </ac:picMkLst>
        </pc:picChg>
        <pc:picChg chg="del">
          <ac:chgData name="Jelle Smet" userId="445fb6dc-a5e5-4dec-8645-ae842a675f71" providerId="ADAL" clId="{5102CB49-C933-4FE5-9024-A4B5A177B75F}" dt="2025-06-03T16:25:32.829" v="6066" actId="478"/>
          <ac:picMkLst>
            <pc:docMk/>
            <pc:sldMk cId="3283847357" sldId="333"/>
            <ac:picMk id="5" creationId="{38339D2D-5499-2252-E482-8C47569A54F1}"/>
          </ac:picMkLst>
        </pc:picChg>
      </pc:sldChg>
      <pc:sldChg chg="modSp add mod">
        <pc:chgData name="Jelle Smet" userId="445fb6dc-a5e5-4dec-8645-ae842a675f71" providerId="ADAL" clId="{5102CB49-C933-4FE5-9024-A4B5A177B75F}" dt="2025-06-03T16:31:25.324" v="6362" actId="20577"/>
        <pc:sldMkLst>
          <pc:docMk/>
          <pc:sldMk cId="2005723934" sldId="334"/>
        </pc:sldMkLst>
        <pc:spChg chg="mod">
          <ac:chgData name="Jelle Smet" userId="445fb6dc-a5e5-4dec-8645-ae842a675f71" providerId="ADAL" clId="{5102CB49-C933-4FE5-9024-A4B5A177B75F}" dt="2025-06-03T16:31:25.324" v="6362" actId="20577"/>
          <ac:spMkLst>
            <pc:docMk/>
            <pc:sldMk cId="2005723934" sldId="334"/>
            <ac:spMk id="7" creationId="{FBE92570-D65E-9626-96CE-71721FD5AB40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6:29:50.499" v="6318" actId="20577"/>
        <pc:sldMkLst>
          <pc:docMk/>
          <pc:sldMk cId="3533596849" sldId="335"/>
        </pc:sldMkLst>
        <pc:spChg chg="mod">
          <ac:chgData name="Jelle Smet" userId="445fb6dc-a5e5-4dec-8645-ae842a675f71" providerId="ADAL" clId="{5102CB49-C933-4FE5-9024-A4B5A177B75F}" dt="2025-06-03T16:26:46.209" v="6156" actId="20577"/>
          <ac:spMkLst>
            <pc:docMk/>
            <pc:sldMk cId="3533596849" sldId="335"/>
            <ac:spMk id="8" creationId="{6A6496D2-345E-348E-1E83-C20B8B10F2A4}"/>
          </ac:spMkLst>
        </pc:spChg>
        <pc:spChg chg="mod">
          <ac:chgData name="Jelle Smet" userId="445fb6dc-a5e5-4dec-8645-ae842a675f71" providerId="ADAL" clId="{5102CB49-C933-4FE5-9024-A4B5A177B75F}" dt="2025-06-03T16:27:04.779" v="6163"/>
          <ac:spMkLst>
            <pc:docMk/>
            <pc:sldMk cId="3533596849" sldId="335"/>
            <ac:spMk id="9" creationId="{CD3B04D3-42C7-F83C-34A5-6752DEC1240A}"/>
          </ac:spMkLst>
        </pc:spChg>
        <pc:spChg chg="mod">
          <ac:chgData name="Jelle Smet" userId="445fb6dc-a5e5-4dec-8645-ae842a675f71" providerId="ADAL" clId="{5102CB49-C933-4FE5-9024-A4B5A177B75F}" dt="2025-06-03T16:27:01.618" v="6160" actId="1076"/>
          <ac:spMkLst>
            <pc:docMk/>
            <pc:sldMk cId="3533596849" sldId="335"/>
            <ac:spMk id="266" creationId="{2B0E5EB0-37DE-F2AD-A22E-C80C8779E5FE}"/>
          </ac:spMkLst>
        </pc:spChg>
        <pc:spChg chg="mod">
          <ac:chgData name="Jelle Smet" userId="445fb6dc-a5e5-4dec-8645-ae842a675f71" providerId="ADAL" clId="{5102CB49-C933-4FE5-9024-A4B5A177B75F}" dt="2025-06-03T16:29:50.499" v="6318" actId="20577"/>
          <ac:spMkLst>
            <pc:docMk/>
            <pc:sldMk cId="3533596849" sldId="335"/>
            <ac:spMk id="269" creationId="{8ED72620-01E8-C903-2D0E-C248FE422A22}"/>
          </ac:spMkLst>
        </pc:spChg>
      </pc:sldChg>
      <pc:sldChg chg="addSp delSp add mod">
        <pc:chgData name="Jelle Smet" userId="445fb6dc-a5e5-4dec-8645-ae842a675f71" providerId="ADAL" clId="{5102CB49-C933-4FE5-9024-A4B5A177B75F}" dt="2025-06-03T16:27:36.259" v="6168" actId="22"/>
        <pc:sldMkLst>
          <pc:docMk/>
          <pc:sldMk cId="3876126948" sldId="336"/>
        </pc:sldMkLst>
        <pc:picChg chg="del">
          <ac:chgData name="Jelle Smet" userId="445fb6dc-a5e5-4dec-8645-ae842a675f71" providerId="ADAL" clId="{5102CB49-C933-4FE5-9024-A4B5A177B75F}" dt="2025-06-03T16:27:35.897" v="6167" actId="478"/>
          <ac:picMkLst>
            <pc:docMk/>
            <pc:sldMk cId="3876126948" sldId="336"/>
            <ac:picMk id="4" creationId="{06BDF07B-3E8E-4966-930B-0B35C77038A2}"/>
          </ac:picMkLst>
        </pc:picChg>
        <pc:picChg chg="add">
          <ac:chgData name="Jelle Smet" userId="445fb6dc-a5e5-4dec-8645-ae842a675f71" providerId="ADAL" clId="{5102CB49-C933-4FE5-9024-A4B5A177B75F}" dt="2025-06-03T16:27:36.259" v="6168" actId="22"/>
          <ac:picMkLst>
            <pc:docMk/>
            <pc:sldMk cId="3876126948" sldId="336"/>
            <ac:picMk id="5" creationId="{8CA4423E-42AB-650F-6C65-E6E1B87C655D}"/>
          </ac:picMkLst>
        </pc:picChg>
      </pc:sldChg>
      <pc:sldChg chg="add del">
        <pc:chgData name="Jelle Smet" userId="445fb6dc-a5e5-4dec-8645-ae842a675f71" providerId="ADAL" clId="{5102CB49-C933-4FE5-9024-A4B5A177B75F}" dt="2025-06-03T16:27:03.275" v="6161"/>
        <pc:sldMkLst>
          <pc:docMk/>
          <pc:sldMk cId="3956209928" sldId="336"/>
        </pc:sldMkLst>
      </pc:sldChg>
      <pc:sldChg chg="modSp add mod">
        <pc:chgData name="Jelle Smet" userId="445fb6dc-a5e5-4dec-8645-ae842a675f71" providerId="ADAL" clId="{5102CB49-C933-4FE5-9024-A4B5A177B75F}" dt="2025-06-03T16:31:29.354" v="6368" actId="20577"/>
        <pc:sldMkLst>
          <pc:docMk/>
          <pc:sldMk cId="1679062524" sldId="337"/>
        </pc:sldMkLst>
        <pc:spChg chg="mod">
          <ac:chgData name="Jelle Smet" userId="445fb6dc-a5e5-4dec-8645-ae842a675f71" providerId="ADAL" clId="{5102CB49-C933-4FE5-9024-A4B5A177B75F}" dt="2025-06-03T16:31:29.354" v="6368" actId="20577"/>
          <ac:spMkLst>
            <pc:docMk/>
            <pc:sldMk cId="1679062524" sldId="337"/>
            <ac:spMk id="7" creationId="{64669A93-28A1-0DFF-0C5A-BBE23069572A}"/>
          </ac:spMkLst>
        </pc:spChg>
      </pc:sldChg>
      <pc:sldChg chg="modSp add mod modTransition">
        <pc:chgData name="Jelle Smet" userId="445fb6dc-a5e5-4dec-8645-ae842a675f71" providerId="ADAL" clId="{5102CB49-C933-4FE5-9024-A4B5A177B75F}" dt="2025-06-03T16:37:46.022" v="6679" actId="20577"/>
        <pc:sldMkLst>
          <pc:docMk/>
          <pc:sldMk cId="978048587" sldId="338"/>
        </pc:sldMkLst>
        <pc:spChg chg="mod">
          <ac:chgData name="Jelle Smet" userId="445fb6dc-a5e5-4dec-8645-ae842a675f71" providerId="ADAL" clId="{5102CB49-C933-4FE5-9024-A4B5A177B75F}" dt="2025-06-03T16:29:19.639" v="6280" actId="20577"/>
          <ac:spMkLst>
            <pc:docMk/>
            <pc:sldMk cId="978048587" sldId="338"/>
            <ac:spMk id="8" creationId="{A591CCB1-6AC1-FAE7-F3DF-2A915C4FC222}"/>
          </ac:spMkLst>
        </pc:spChg>
        <pc:spChg chg="mod">
          <ac:chgData name="Jelle Smet" userId="445fb6dc-a5e5-4dec-8645-ae842a675f71" providerId="ADAL" clId="{5102CB49-C933-4FE5-9024-A4B5A177B75F}" dt="2025-06-03T16:31:34.120" v="6374" actId="20577"/>
          <ac:spMkLst>
            <pc:docMk/>
            <pc:sldMk cId="978048587" sldId="338"/>
            <ac:spMk id="9" creationId="{0608A8AC-5943-94E4-F837-787A2A174485}"/>
          </ac:spMkLst>
        </pc:spChg>
        <pc:spChg chg="mod">
          <ac:chgData name="Jelle Smet" userId="445fb6dc-a5e5-4dec-8645-ae842a675f71" providerId="ADAL" clId="{5102CB49-C933-4FE5-9024-A4B5A177B75F}" dt="2025-06-03T16:37:46.022" v="6679" actId="20577"/>
          <ac:spMkLst>
            <pc:docMk/>
            <pc:sldMk cId="978048587" sldId="338"/>
            <ac:spMk id="269" creationId="{522E9057-84AD-AAA6-7412-B7E4D4B97354}"/>
          </ac:spMkLst>
        </pc:spChg>
      </pc:sldChg>
      <pc:sldChg chg="addSp delSp add mod">
        <pc:chgData name="Jelle Smet" userId="445fb6dc-a5e5-4dec-8645-ae842a675f71" providerId="ADAL" clId="{5102CB49-C933-4FE5-9024-A4B5A177B75F}" dt="2025-06-03T16:32:06.443" v="6378" actId="22"/>
        <pc:sldMkLst>
          <pc:docMk/>
          <pc:sldMk cId="1887960921" sldId="339"/>
        </pc:sldMkLst>
        <pc:picChg chg="add">
          <ac:chgData name="Jelle Smet" userId="445fb6dc-a5e5-4dec-8645-ae842a675f71" providerId="ADAL" clId="{5102CB49-C933-4FE5-9024-A4B5A177B75F}" dt="2025-06-03T16:32:06.443" v="6378" actId="22"/>
          <ac:picMkLst>
            <pc:docMk/>
            <pc:sldMk cId="1887960921" sldId="339"/>
            <ac:picMk id="4" creationId="{577D616E-B7AC-8B9D-B979-6A269AD115DB}"/>
          </ac:picMkLst>
        </pc:picChg>
        <pc:picChg chg="del">
          <ac:chgData name="Jelle Smet" userId="445fb6dc-a5e5-4dec-8645-ae842a675f71" providerId="ADAL" clId="{5102CB49-C933-4FE5-9024-A4B5A177B75F}" dt="2025-06-03T16:32:06.002" v="6377" actId="478"/>
          <ac:picMkLst>
            <pc:docMk/>
            <pc:sldMk cId="1887960921" sldId="339"/>
            <ac:picMk id="5" creationId="{C6E337A6-AA77-C11D-BBB9-EB6D01889003}"/>
          </ac:picMkLst>
        </pc:picChg>
      </pc:sldChg>
      <pc:sldChg chg="add">
        <pc:chgData name="Jelle Smet" userId="445fb6dc-a5e5-4dec-8645-ae842a675f71" providerId="ADAL" clId="{5102CB49-C933-4FE5-9024-A4B5A177B75F}" dt="2025-06-03T16:33:29.930" v="6450"/>
        <pc:sldMkLst>
          <pc:docMk/>
          <pc:sldMk cId="2077833022" sldId="340"/>
        </pc:sldMkLst>
      </pc:sldChg>
      <pc:sldChg chg="add">
        <pc:chgData name="Jelle Smet" userId="445fb6dc-a5e5-4dec-8645-ae842a675f71" providerId="ADAL" clId="{5102CB49-C933-4FE5-9024-A4B5A177B75F}" dt="2025-06-03T16:33:39.354" v="6451"/>
        <pc:sldMkLst>
          <pc:docMk/>
          <pc:sldMk cId="4264899842" sldId="341"/>
        </pc:sldMkLst>
      </pc:sldChg>
      <pc:sldChg chg="delSp modSp add mod modTransition">
        <pc:chgData name="Jelle Smet" userId="445fb6dc-a5e5-4dec-8645-ae842a675f71" providerId="ADAL" clId="{5102CB49-C933-4FE5-9024-A4B5A177B75F}" dt="2025-06-03T16:37:06.016" v="6666" actId="1076"/>
        <pc:sldMkLst>
          <pc:docMk/>
          <pc:sldMk cId="1577002070" sldId="342"/>
        </pc:sldMkLst>
        <pc:spChg chg="del">
          <ac:chgData name="Jelle Smet" userId="445fb6dc-a5e5-4dec-8645-ae842a675f71" providerId="ADAL" clId="{5102CB49-C933-4FE5-9024-A4B5A177B75F}" dt="2025-06-03T16:36:51.047" v="6662" actId="478"/>
          <ac:spMkLst>
            <pc:docMk/>
            <pc:sldMk cId="1577002070" sldId="342"/>
            <ac:spMk id="3" creationId="{6BDFE703-CC3B-ADFD-7A39-1FF84D6208EC}"/>
          </ac:spMkLst>
        </pc:spChg>
        <pc:spChg chg="del">
          <ac:chgData name="Jelle Smet" userId="445fb6dc-a5e5-4dec-8645-ae842a675f71" providerId="ADAL" clId="{5102CB49-C933-4FE5-9024-A4B5A177B75F}" dt="2025-06-03T16:36:51.047" v="6662" actId="478"/>
          <ac:spMkLst>
            <pc:docMk/>
            <pc:sldMk cId="1577002070" sldId="342"/>
            <ac:spMk id="4" creationId="{66062FAA-2ACA-B67F-56E1-9DAE26AE555F}"/>
          </ac:spMkLst>
        </pc:spChg>
        <pc:spChg chg="mod">
          <ac:chgData name="Jelle Smet" userId="445fb6dc-a5e5-4dec-8645-ae842a675f71" providerId="ADAL" clId="{5102CB49-C933-4FE5-9024-A4B5A177B75F}" dt="2025-06-03T16:34:50.334" v="6473" actId="20577"/>
          <ac:spMkLst>
            <pc:docMk/>
            <pc:sldMk cId="1577002070" sldId="342"/>
            <ac:spMk id="445" creationId="{68EA6E2E-0873-4A22-FE2C-A24BD872D040}"/>
          </ac:spMkLst>
        </pc:spChg>
        <pc:spChg chg="mod">
          <ac:chgData name="Jelle Smet" userId="445fb6dc-a5e5-4dec-8645-ae842a675f71" providerId="ADAL" clId="{5102CB49-C933-4FE5-9024-A4B5A177B75F}" dt="2025-06-03T16:37:06.016" v="6666" actId="1076"/>
          <ac:spMkLst>
            <pc:docMk/>
            <pc:sldMk cId="1577002070" sldId="342"/>
            <ac:spMk id="446" creationId="{A1D4A987-3E57-0ED3-2E06-3A7AE83BD46E}"/>
          </ac:spMkLst>
        </pc:spChg>
        <pc:spChg chg="mod">
          <ac:chgData name="Jelle Smet" userId="445fb6dc-a5e5-4dec-8645-ae842a675f71" providerId="ADAL" clId="{5102CB49-C933-4FE5-9024-A4B5A177B75F}" dt="2025-06-03T16:37:06.016" v="6666" actId="1076"/>
          <ac:spMkLst>
            <pc:docMk/>
            <pc:sldMk cId="1577002070" sldId="342"/>
            <ac:spMk id="447" creationId="{66CB85AA-56F9-4A77-C620-717D86A47DDB}"/>
          </ac:spMkLst>
        </pc:spChg>
        <pc:spChg chg="mod">
          <ac:chgData name="Jelle Smet" userId="445fb6dc-a5e5-4dec-8645-ae842a675f71" providerId="ADAL" clId="{5102CB49-C933-4FE5-9024-A4B5A177B75F}" dt="2025-06-03T16:35:55.030" v="6575" actId="20577"/>
          <ac:spMkLst>
            <pc:docMk/>
            <pc:sldMk cId="1577002070" sldId="342"/>
            <ac:spMk id="448" creationId="{486963D4-E46E-6F77-57C0-59AAC7DA4E69}"/>
          </ac:spMkLst>
        </pc:spChg>
        <pc:spChg chg="mod">
          <ac:chgData name="Jelle Smet" userId="445fb6dc-a5e5-4dec-8645-ae842a675f71" providerId="ADAL" clId="{5102CB49-C933-4FE5-9024-A4B5A177B75F}" dt="2025-06-03T16:35:42.062" v="6553" actId="20577"/>
          <ac:spMkLst>
            <pc:docMk/>
            <pc:sldMk cId="1577002070" sldId="342"/>
            <ac:spMk id="449" creationId="{935415E1-E81B-26C2-08B3-C8EFA89A7CD7}"/>
          </ac:spMkLst>
        </pc:spChg>
        <pc:spChg chg="mod">
          <ac:chgData name="Jelle Smet" userId="445fb6dc-a5e5-4dec-8645-ae842a675f71" providerId="ADAL" clId="{5102CB49-C933-4FE5-9024-A4B5A177B75F}" dt="2025-06-03T16:37:01.272" v="6665" actId="1076"/>
          <ac:spMkLst>
            <pc:docMk/>
            <pc:sldMk cId="1577002070" sldId="342"/>
            <ac:spMk id="450" creationId="{795E80FD-090C-A9B3-BFE4-13A9BFD5C5EB}"/>
          </ac:spMkLst>
        </pc:spChg>
        <pc:spChg chg="mod">
          <ac:chgData name="Jelle Smet" userId="445fb6dc-a5e5-4dec-8645-ae842a675f71" providerId="ADAL" clId="{5102CB49-C933-4FE5-9024-A4B5A177B75F}" dt="2025-06-03T16:37:06.016" v="6666" actId="1076"/>
          <ac:spMkLst>
            <pc:docMk/>
            <pc:sldMk cId="1577002070" sldId="342"/>
            <ac:spMk id="455" creationId="{C6CA8D23-EEB9-B1DB-5429-D75A0BA7AB13}"/>
          </ac:spMkLst>
        </pc:spChg>
        <pc:spChg chg="mod">
          <ac:chgData name="Jelle Smet" userId="445fb6dc-a5e5-4dec-8645-ae842a675f71" providerId="ADAL" clId="{5102CB49-C933-4FE5-9024-A4B5A177B75F}" dt="2025-06-03T16:37:06.016" v="6666" actId="1076"/>
          <ac:spMkLst>
            <pc:docMk/>
            <pc:sldMk cId="1577002070" sldId="342"/>
            <ac:spMk id="456" creationId="{DB3C0444-A3D6-E3E7-F8BA-D5B650110138}"/>
          </ac:spMkLst>
        </pc:spChg>
        <pc:cxnChg chg="del">
          <ac:chgData name="Jelle Smet" userId="445fb6dc-a5e5-4dec-8645-ae842a675f71" providerId="ADAL" clId="{5102CB49-C933-4FE5-9024-A4B5A177B75F}" dt="2025-06-03T16:36:53.628" v="6663" actId="478"/>
          <ac:cxnSpMkLst>
            <pc:docMk/>
            <pc:sldMk cId="1577002070" sldId="342"/>
            <ac:cxnSpMk id="10" creationId="{1E6DACC5-B3F5-F599-DB40-A90FD048BA10}"/>
          </ac:cxnSpMkLst>
        </pc:cxnChg>
        <pc:cxnChg chg="mod">
          <ac:chgData name="Jelle Smet" userId="445fb6dc-a5e5-4dec-8645-ae842a675f71" providerId="ADAL" clId="{5102CB49-C933-4FE5-9024-A4B5A177B75F}" dt="2025-06-03T16:37:06.016" v="6666" actId="1076"/>
          <ac:cxnSpMkLst>
            <pc:docMk/>
            <pc:sldMk cId="1577002070" sldId="342"/>
            <ac:cxnSpMk id="451" creationId="{596A4AD6-05AA-D5F8-DFCC-DB598014D2CA}"/>
          </ac:cxnSpMkLst>
        </pc:cxnChg>
        <pc:cxnChg chg="mod">
          <ac:chgData name="Jelle Smet" userId="445fb6dc-a5e5-4dec-8645-ae842a675f71" providerId="ADAL" clId="{5102CB49-C933-4FE5-9024-A4B5A177B75F}" dt="2025-06-03T16:37:01.272" v="6665" actId="1076"/>
          <ac:cxnSpMkLst>
            <pc:docMk/>
            <pc:sldMk cId="1577002070" sldId="342"/>
            <ac:cxnSpMk id="457" creationId="{041CD51A-4309-1739-95BD-9949E63FE119}"/>
          </ac:cxnSpMkLst>
        </pc:cxnChg>
        <pc:cxnChg chg="mod">
          <ac:chgData name="Jelle Smet" userId="445fb6dc-a5e5-4dec-8645-ae842a675f71" providerId="ADAL" clId="{5102CB49-C933-4FE5-9024-A4B5A177B75F}" dt="2025-06-03T16:37:06.016" v="6666" actId="1076"/>
          <ac:cxnSpMkLst>
            <pc:docMk/>
            <pc:sldMk cId="1577002070" sldId="342"/>
            <ac:cxnSpMk id="459" creationId="{93AAAC7A-65EB-ED86-1438-193AAD036EFB}"/>
          </ac:cxnSpMkLst>
        </pc:cxnChg>
      </pc:sldChg>
      <pc:sldChg chg="modSp add mod modTransition">
        <pc:chgData name="Jelle Smet" userId="445fb6dc-a5e5-4dec-8645-ae842a675f71" providerId="ADAL" clId="{5102CB49-C933-4FE5-9024-A4B5A177B75F}" dt="2025-06-03T16:41:45.303" v="6904" actId="20577"/>
        <pc:sldMkLst>
          <pc:docMk/>
          <pc:sldMk cId="752296626" sldId="343"/>
        </pc:sldMkLst>
        <pc:spChg chg="mod">
          <ac:chgData name="Jelle Smet" userId="445fb6dc-a5e5-4dec-8645-ae842a675f71" providerId="ADAL" clId="{5102CB49-C933-4FE5-9024-A4B5A177B75F}" dt="2025-06-03T16:37:17.600" v="6669" actId="20577"/>
          <ac:spMkLst>
            <pc:docMk/>
            <pc:sldMk cId="752296626" sldId="343"/>
            <ac:spMk id="8" creationId="{B68428F2-625F-9752-E831-5E1DC9479DC3}"/>
          </ac:spMkLst>
        </pc:spChg>
        <pc:spChg chg="mod">
          <ac:chgData name="Jelle Smet" userId="445fb6dc-a5e5-4dec-8645-ae842a675f71" providerId="ADAL" clId="{5102CB49-C933-4FE5-9024-A4B5A177B75F}" dt="2025-06-03T16:37:24.204" v="6670"/>
          <ac:spMkLst>
            <pc:docMk/>
            <pc:sldMk cId="752296626" sldId="343"/>
            <ac:spMk id="9" creationId="{B63C96E2-BC9E-BDBC-FD4D-369841601B2F}"/>
          </ac:spMkLst>
        </pc:spChg>
        <pc:spChg chg="mod">
          <ac:chgData name="Jelle Smet" userId="445fb6dc-a5e5-4dec-8645-ae842a675f71" providerId="ADAL" clId="{5102CB49-C933-4FE5-9024-A4B5A177B75F}" dt="2025-06-03T16:41:45.303" v="6904" actId="20577"/>
          <ac:spMkLst>
            <pc:docMk/>
            <pc:sldMk cId="752296626" sldId="343"/>
            <ac:spMk id="269" creationId="{300CAED1-4A7A-16D4-EDBD-9655DF4AEAF0}"/>
          </ac:spMkLst>
        </pc:spChg>
      </pc:sldChg>
      <pc:sldChg chg="addSp delSp add mod">
        <pc:chgData name="Jelle Smet" userId="445fb6dc-a5e5-4dec-8645-ae842a675f71" providerId="ADAL" clId="{5102CB49-C933-4FE5-9024-A4B5A177B75F}" dt="2025-06-03T16:38:33.852" v="6682" actId="22"/>
        <pc:sldMkLst>
          <pc:docMk/>
          <pc:sldMk cId="2434885788" sldId="344"/>
        </pc:sldMkLst>
        <pc:picChg chg="del">
          <ac:chgData name="Jelle Smet" userId="445fb6dc-a5e5-4dec-8645-ae842a675f71" providerId="ADAL" clId="{5102CB49-C933-4FE5-9024-A4B5A177B75F}" dt="2025-06-03T16:38:21.642" v="6681" actId="478"/>
          <ac:picMkLst>
            <pc:docMk/>
            <pc:sldMk cId="2434885788" sldId="344"/>
            <ac:picMk id="4" creationId="{6E194FCF-4346-F481-02CC-80F4481CB843}"/>
          </ac:picMkLst>
        </pc:picChg>
        <pc:picChg chg="add">
          <ac:chgData name="Jelle Smet" userId="445fb6dc-a5e5-4dec-8645-ae842a675f71" providerId="ADAL" clId="{5102CB49-C933-4FE5-9024-A4B5A177B75F}" dt="2025-06-03T16:38:33.852" v="6682" actId="22"/>
          <ac:picMkLst>
            <pc:docMk/>
            <pc:sldMk cId="2434885788" sldId="344"/>
            <ac:picMk id="5" creationId="{123F56A5-DDB6-F4CF-18C9-261E61BA77E4}"/>
          </ac:picMkLst>
        </pc:picChg>
      </pc:sldChg>
      <pc:sldChg chg="add">
        <pc:chgData name="Jelle Smet" userId="445fb6dc-a5e5-4dec-8645-ae842a675f71" providerId="ADAL" clId="{5102CB49-C933-4FE5-9024-A4B5A177B75F}" dt="2025-06-03T16:39:49.855" v="6794"/>
        <pc:sldMkLst>
          <pc:docMk/>
          <pc:sldMk cId="2399020188" sldId="345"/>
        </pc:sldMkLst>
      </pc:sldChg>
      <pc:sldChg chg="modSp add mod">
        <pc:chgData name="Jelle Smet" userId="445fb6dc-a5e5-4dec-8645-ae842a675f71" providerId="ADAL" clId="{5102CB49-C933-4FE5-9024-A4B5A177B75F}" dt="2025-06-03T16:43:59.294" v="7039" actId="20577"/>
        <pc:sldMkLst>
          <pc:docMk/>
          <pc:sldMk cId="716424222" sldId="346"/>
        </pc:sldMkLst>
        <pc:spChg chg="mod">
          <ac:chgData name="Jelle Smet" userId="445fb6dc-a5e5-4dec-8645-ae842a675f71" providerId="ADAL" clId="{5102CB49-C933-4FE5-9024-A4B5A177B75F}" dt="2025-06-03T16:40:12.225" v="6801" actId="20577"/>
          <ac:spMkLst>
            <pc:docMk/>
            <pc:sldMk cId="716424222" sldId="346"/>
            <ac:spMk id="8" creationId="{B3A31374-D0A3-7FDF-D6CD-1D6A1826B1B0}"/>
          </ac:spMkLst>
        </pc:spChg>
        <pc:spChg chg="mod">
          <ac:chgData name="Jelle Smet" userId="445fb6dc-a5e5-4dec-8645-ae842a675f71" providerId="ADAL" clId="{5102CB49-C933-4FE5-9024-A4B5A177B75F}" dt="2025-06-03T16:40:10.030" v="6799" actId="20577"/>
          <ac:spMkLst>
            <pc:docMk/>
            <pc:sldMk cId="716424222" sldId="346"/>
            <ac:spMk id="9" creationId="{50F2D252-8722-A13A-2C1D-E7154CFF8D0B}"/>
          </ac:spMkLst>
        </pc:spChg>
        <pc:spChg chg="mod">
          <ac:chgData name="Jelle Smet" userId="445fb6dc-a5e5-4dec-8645-ae842a675f71" providerId="ADAL" clId="{5102CB49-C933-4FE5-9024-A4B5A177B75F}" dt="2025-06-03T16:43:59.294" v="7039" actId="20577"/>
          <ac:spMkLst>
            <pc:docMk/>
            <pc:sldMk cId="716424222" sldId="346"/>
            <ac:spMk id="269" creationId="{7B90B053-CCC0-8895-7513-A3850C1D72F1}"/>
          </ac:spMkLst>
        </pc:spChg>
      </pc:sldChg>
      <pc:sldChg chg="addSp delSp add mod">
        <pc:chgData name="Jelle Smet" userId="445fb6dc-a5e5-4dec-8645-ae842a675f71" providerId="ADAL" clId="{5102CB49-C933-4FE5-9024-A4B5A177B75F}" dt="2025-06-03T16:40:52.259" v="6804" actId="22"/>
        <pc:sldMkLst>
          <pc:docMk/>
          <pc:sldMk cId="681642889" sldId="347"/>
        </pc:sldMkLst>
        <pc:picChg chg="add">
          <ac:chgData name="Jelle Smet" userId="445fb6dc-a5e5-4dec-8645-ae842a675f71" providerId="ADAL" clId="{5102CB49-C933-4FE5-9024-A4B5A177B75F}" dt="2025-06-03T16:40:52.259" v="6804" actId="22"/>
          <ac:picMkLst>
            <pc:docMk/>
            <pc:sldMk cId="681642889" sldId="347"/>
            <ac:picMk id="4" creationId="{8C864EC6-9895-9027-C2D1-0D6E57B48837}"/>
          </ac:picMkLst>
        </pc:picChg>
        <pc:picChg chg="del">
          <ac:chgData name="Jelle Smet" userId="445fb6dc-a5e5-4dec-8645-ae842a675f71" providerId="ADAL" clId="{5102CB49-C933-4FE5-9024-A4B5A177B75F}" dt="2025-06-03T16:40:51.675" v="6803" actId="478"/>
          <ac:picMkLst>
            <pc:docMk/>
            <pc:sldMk cId="681642889" sldId="347"/>
            <ac:picMk id="5" creationId="{63200250-B1F6-068E-1D66-91DAE0614DD4}"/>
          </ac:picMkLst>
        </pc:picChg>
      </pc:sldChg>
      <pc:sldChg chg="add">
        <pc:chgData name="Jelle Smet" userId="445fb6dc-a5e5-4dec-8645-ae842a675f71" providerId="ADAL" clId="{5102CB49-C933-4FE5-9024-A4B5A177B75F}" dt="2025-06-03T16:42:10.317" v="6953"/>
        <pc:sldMkLst>
          <pc:docMk/>
          <pc:sldMk cId="1966753575" sldId="348"/>
        </pc:sldMkLst>
      </pc:sldChg>
      <pc:sldChg chg="modSp add mod modTransition">
        <pc:chgData name="Jelle Smet" userId="445fb6dc-a5e5-4dec-8645-ae842a675f71" providerId="ADAL" clId="{5102CB49-C933-4FE5-9024-A4B5A177B75F}" dt="2025-06-03T16:44:28.985" v="7059" actId="20577"/>
        <pc:sldMkLst>
          <pc:docMk/>
          <pc:sldMk cId="4161887291" sldId="349"/>
        </pc:sldMkLst>
        <pc:spChg chg="mod">
          <ac:chgData name="Jelle Smet" userId="445fb6dc-a5e5-4dec-8645-ae842a675f71" providerId="ADAL" clId="{5102CB49-C933-4FE5-9024-A4B5A177B75F}" dt="2025-06-03T16:42:28.616" v="6960" actId="20577"/>
          <ac:spMkLst>
            <pc:docMk/>
            <pc:sldMk cId="4161887291" sldId="349"/>
            <ac:spMk id="8" creationId="{23763C4C-0B36-FE0B-99E0-F1A72D9A54A7}"/>
          </ac:spMkLst>
        </pc:spChg>
        <pc:spChg chg="mod">
          <ac:chgData name="Jelle Smet" userId="445fb6dc-a5e5-4dec-8645-ae842a675f71" providerId="ADAL" clId="{5102CB49-C933-4FE5-9024-A4B5A177B75F}" dt="2025-06-03T16:42:26.276" v="6958" actId="20577"/>
          <ac:spMkLst>
            <pc:docMk/>
            <pc:sldMk cId="4161887291" sldId="349"/>
            <ac:spMk id="9" creationId="{0A925EFB-189D-87EC-C283-4265AF4B0BD6}"/>
          </ac:spMkLst>
        </pc:spChg>
        <pc:spChg chg="mod">
          <ac:chgData name="Jelle Smet" userId="445fb6dc-a5e5-4dec-8645-ae842a675f71" providerId="ADAL" clId="{5102CB49-C933-4FE5-9024-A4B5A177B75F}" dt="2025-06-03T16:44:28.985" v="7059" actId="20577"/>
          <ac:spMkLst>
            <pc:docMk/>
            <pc:sldMk cId="4161887291" sldId="349"/>
            <ac:spMk id="269" creationId="{85787A2A-7AF9-3D4F-58FD-1D142FED95E3}"/>
          </ac:spMkLst>
        </pc:spChg>
      </pc:sldChg>
      <pc:sldChg chg="addSp delSp add mod">
        <pc:chgData name="Jelle Smet" userId="445fb6dc-a5e5-4dec-8645-ae842a675f71" providerId="ADAL" clId="{5102CB49-C933-4FE5-9024-A4B5A177B75F}" dt="2025-06-03T16:42:54.455" v="6973" actId="22"/>
        <pc:sldMkLst>
          <pc:docMk/>
          <pc:sldMk cId="3383441041" sldId="350"/>
        </pc:sldMkLst>
        <pc:picChg chg="del">
          <ac:chgData name="Jelle Smet" userId="445fb6dc-a5e5-4dec-8645-ae842a675f71" providerId="ADAL" clId="{5102CB49-C933-4FE5-9024-A4B5A177B75F}" dt="2025-06-03T16:42:54.159" v="6972" actId="478"/>
          <ac:picMkLst>
            <pc:docMk/>
            <pc:sldMk cId="3383441041" sldId="350"/>
            <ac:picMk id="4" creationId="{7A9E88E2-35F3-80BB-3FC3-4923B3FCF916}"/>
          </ac:picMkLst>
        </pc:picChg>
        <pc:picChg chg="add">
          <ac:chgData name="Jelle Smet" userId="445fb6dc-a5e5-4dec-8645-ae842a675f71" providerId="ADAL" clId="{5102CB49-C933-4FE5-9024-A4B5A177B75F}" dt="2025-06-03T16:42:54.455" v="6973" actId="22"/>
          <ac:picMkLst>
            <pc:docMk/>
            <pc:sldMk cId="3383441041" sldId="350"/>
            <ac:picMk id="5" creationId="{DDE0DC79-5347-4702-C826-00B92463A456}"/>
          </ac:picMkLst>
        </pc:picChg>
      </pc:sldChg>
      <pc:sldChg chg="add">
        <pc:chgData name="Jelle Smet" userId="445fb6dc-a5e5-4dec-8645-ae842a675f71" providerId="ADAL" clId="{5102CB49-C933-4FE5-9024-A4B5A177B75F}" dt="2025-06-03T16:44:33.412" v="7060"/>
        <pc:sldMkLst>
          <pc:docMk/>
          <pc:sldMk cId="3675286105" sldId="351"/>
        </pc:sldMkLst>
      </pc:sldChg>
      <pc:sldChg chg="modSp add mod modTransition">
        <pc:chgData name="Jelle Smet" userId="445fb6dc-a5e5-4dec-8645-ae842a675f71" providerId="ADAL" clId="{5102CB49-C933-4FE5-9024-A4B5A177B75F}" dt="2025-06-03T16:48:13.053" v="7235" actId="20577"/>
        <pc:sldMkLst>
          <pc:docMk/>
          <pc:sldMk cId="1945342062" sldId="352"/>
        </pc:sldMkLst>
        <pc:spChg chg="mod">
          <ac:chgData name="Jelle Smet" userId="445fb6dc-a5e5-4dec-8645-ae842a675f71" providerId="ADAL" clId="{5102CB49-C933-4FE5-9024-A4B5A177B75F}" dt="2025-06-03T16:45:05.595" v="7067" actId="20577"/>
          <ac:spMkLst>
            <pc:docMk/>
            <pc:sldMk cId="1945342062" sldId="352"/>
            <ac:spMk id="8" creationId="{15BFEC09-98D9-6769-CE19-25D2528FE595}"/>
          </ac:spMkLst>
        </pc:spChg>
        <pc:spChg chg="mod">
          <ac:chgData name="Jelle Smet" userId="445fb6dc-a5e5-4dec-8645-ae842a675f71" providerId="ADAL" clId="{5102CB49-C933-4FE5-9024-A4B5A177B75F}" dt="2025-06-03T16:45:03.289" v="7065" actId="14100"/>
          <ac:spMkLst>
            <pc:docMk/>
            <pc:sldMk cId="1945342062" sldId="352"/>
            <ac:spMk id="9" creationId="{A808B554-EF01-AD84-096A-6CC8BC49072D}"/>
          </ac:spMkLst>
        </pc:spChg>
        <pc:spChg chg="mod">
          <ac:chgData name="Jelle Smet" userId="445fb6dc-a5e5-4dec-8645-ae842a675f71" providerId="ADAL" clId="{5102CB49-C933-4FE5-9024-A4B5A177B75F}" dt="2025-06-03T16:48:13.053" v="7235" actId="20577"/>
          <ac:spMkLst>
            <pc:docMk/>
            <pc:sldMk cId="1945342062" sldId="352"/>
            <ac:spMk id="269" creationId="{BD8C7DC0-5042-B45D-456D-C12EBA0480F3}"/>
          </ac:spMkLst>
        </pc:spChg>
      </pc:sldChg>
      <pc:sldChg chg="delSp add del mod">
        <pc:chgData name="Jelle Smet" userId="445fb6dc-a5e5-4dec-8645-ae842a675f71" providerId="ADAL" clId="{5102CB49-C933-4FE5-9024-A4B5A177B75F}" dt="2025-06-03T16:53:29.643" v="7522" actId="47"/>
        <pc:sldMkLst>
          <pc:docMk/>
          <pc:sldMk cId="2187635436" sldId="353"/>
        </pc:sldMkLst>
        <pc:picChg chg="del">
          <ac:chgData name="Jelle Smet" userId="445fb6dc-a5e5-4dec-8645-ae842a675f71" providerId="ADAL" clId="{5102CB49-C933-4FE5-9024-A4B5A177B75F}" dt="2025-06-03T16:45:13.435" v="7070" actId="478"/>
          <ac:picMkLst>
            <pc:docMk/>
            <pc:sldMk cId="2187635436" sldId="353"/>
            <ac:picMk id="5" creationId="{9A16C95A-E2E6-EF6D-E235-304B42BD990C}"/>
          </ac:picMkLst>
        </pc:picChg>
      </pc:sldChg>
      <pc:sldChg chg="addSp delSp modSp add mod">
        <pc:chgData name="Jelle Smet" userId="445fb6dc-a5e5-4dec-8645-ae842a675f71" providerId="ADAL" clId="{5102CB49-C933-4FE5-9024-A4B5A177B75F}" dt="2025-06-03T16:46:10.113" v="7075" actId="14100"/>
        <pc:sldMkLst>
          <pc:docMk/>
          <pc:sldMk cId="344227049" sldId="354"/>
        </pc:sldMkLst>
        <pc:picChg chg="add mod">
          <ac:chgData name="Jelle Smet" userId="445fb6dc-a5e5-4dec-8645-ae842a675f71" providerId="ADAL" clId="{5102CB49-C933-4FE5-9024-A4B5A177B75F}" dt="2025-06-03T16:46:10.113" v="7075" actId="14100"/>
          <ac:picMkLst>
            <pc:docMk/>
            <pc:sldMk cId="344227049" sldId="354"/>
            <ac:picMk id="4" creationId="{64050F37-34A5-4B1C-F8D0-467CABBDFDBE}"/>
          </ac:picMkLst>
        </pc:picChg>
        <pc:picChg chg="del">
          <ac:chgData name="Jelle Smet" userId="445fb6dc-a5e5-4dec-8645-ae842a675f71" providerId="ADAL" clId="{5102CB49-C933-4FE5-9024-A4B5A177B75F}" dt="2025-06-03T16:46:05.371" v="7072" actId="478"/>
          <ac:picMkLst>
            <pc:docMk/>
            <pc:sldMk cId="344227049" sldId="354"/>
            <ac:picMk id="5" creationId="{C53B62BC-25D9-ECE6-3B9F-7C01F4E8EB85}"/>
          </ac:picMkLst>
        </pc:picChg>
      </pc:sldChg>
      <pc:sldChg chg="add">
        <pc:chgData name="Jelle Smet" userId="445fb6dc-a5e5-4dec-8645-ae842a675f71" providerId="ADAL" clId="{5102CB49-C933-4FE5-9024-A4B5A177B75F}" dt="2025-06-03T16:47:36.772" v="7210"/>
        <pc:sldMkLst>
          <pc:docMk/>
          <pc:sldMk cId="3137058390" sldId="355"/>
        </pc:sldMkLst>
      </pc:sldChg>
      <pc:sldChg chg="modSp add mod modTransition">
        <pc:chgData name="Jelle Smet" userId="445fb6dc-a5e5-4dec-8645-ae842a675f71" providerId="ADAL" clId="{5102CB49-C933-4FE5-9024-A4B5A177B75F}" dt="2025-06-03T16:53:24.145" v="7521"/>
        <pc:sldMkLst>
          <pc:docMk/>
          <pc:sldMk cId="838733414" sldId="356"/>
        </pc:sldMkLst>
        <pc:spChg chg="mod">
          <ac:chgData name="Jelle Smet" userId="445fb6dc-a5e5-4dec-8645-ae842a675f71" providerId="ADAL" clId="{5102CB49-C933-4FE5-9024-A4B5A177B75F}" dt="2025-06-03T16:47:44.117" v="7214" actId="20577"/>
          <ac:spMkLst>
            <pc:docMk/>
            <pc:sldMk cId="838733414" sldId="356"/>
            <ac:spMk id="8" creationId="{51FFB06D-CDCF-4378-85E7-4A6AB057D3FC}"/>
          </ac:spMkLst>
        </pc:spChg>
        <pc:spChg chg="mod">
          <ac:chgData name="Jelle Smet" userId="445fb6dc-a5e5-4dec-8645-ae842a675f71" providerId="ADAL" clId="{5102CB49-C933-4FE5-9024-A4B5A177B75F}" dt="2025-06-03T16:47:54.794" v="7216" actId="14100"/>
          <ac:spMkLst>
            <pc:docMk/>
            <pc:sldMk cId="838733414" sldId="356"/>
            <ac:spMk id="9" creationId="{29A69883-74B3-842E-AA4E-74F88E806099}"/>
          </ac:spMkLst>
        </pc:spChg>
        <pc:spChg chg="mod">
          <ac:chgData name="Jelle Smet" userId="445fb6dc-a5e5-4dec-8645-ae842a675f71" providerId="ADAL" clId="{5102CB49-C933-4FE5-9024-A4B5A177B75F}" dt="2025-06-03T16:53:17.518" v="7519" actId="20577"/>
          <ac:spMkLst>
            <pc:docMk/>
            <pc:sldMk cId="838733414" sldId="356"/>
            <ac:spMk id="269" creationId="{CA00038B-B3B9-A693-2572-C19DD197B08E}"/>
          </ac:spMkLst>
        </pc:spChg>
      </pc:sldChg>
      <pc:sldChg chg="addSp delSp modSp add mod">
        <pc:chgData name="Jelle Smet" userId="445fb6dc-a5e5-4dec-8645-ae842a675f71" providerId="ADAL" clId="{5102CB49-C933-4FE5-9024-A4B5A177B75F}" dt="2025-06-03T16:50:57.480" v="7265" actId="1076"/>
        <pc:sldMkLst>
          <pc:docMk/>
          <pc:sldMk cId="2941946971" sldId="357"/>
        </pc:sldMkLst>
        <pc:picChg chg="del">
          <ac:chgData name="Jelle Smet" userId="445fb6dc-a5e5-4dec-8645-ae842a675f71" providerId="ADAL" clId="{5102CB49-C933-4FE5-9024-A4B5A177B75F}" dt="2025-06-03T16:50:32.096" v="7259" actId="478"/>
          <ac:picMkLst>
            <pc:docMk/>
            <pc:sldMk cId="2941946971" sldId="357"/>
            <ac:picMk id="4" creationId="{90BEF4A3-00B1-E296-45AE-2A34DF2676F9}"/>
          </ac:picMkLst>
        </pc:picChg>
        <pc:picChg chg="add mod modCrop">
          <ac:chgData name="Jelle Smet" userId="445fb6dc-a5e5-4dec-8645-ae842a675f71" providerId="ADAL" clId="{5102CB49-C933-4FE5-9024-A4B5A177B75F}" dt="2025-06-03T16:50:57.480" v="7265" actId="1076"/>
          <ac:picMkLst>
            <pc:docMk/>
            <pc:sldMk cId="2941946971" sldId="357"/>
            <ac:picMk id="5" creationId="{715DF8CB-C3D1-F643-974F-5E0949151C94}"/>
          </ac:picMkLst>
        </pc:picChg>
      </pc:sldChg>
      <pc:sldChg chg="add">
        <pc:chgData name="Jelle Smet" userId="445fb6dc-a5e5-4dec-8645-ae842a675f71" providerId="ADAL" clId="{5102CB49-C933-4FE5-9024-A4B5A177B75F}" dt="2025-06-03T16:53:41.974" v="7523"/>
        <pc:sldMkLst>
          <pc:docMk/>
          <pc:sldMk cId="2359850535" sldId="358"/>
        </pc:sldMkLst>
      </pc:sldChg>
      <pc:sldChg chg="modSp add mod modTransition">
        <pc:chgData name="Jelle Smet" userId="445fb6dc-a5e5-4dec-8645-ae842a675f71" providerId="ADAL" clId="{5102CB49-C933-4FE5-9024-A4B5A177B75F}" dt="2025-06-03T16:54:23.802" v="7537"/>
        <pc:sldMkLst>
          <pc:docMk/>
          <pc:sldMk cId="2082256937" sldId="359"/>
        </pc:sldMkLst>
        <pc:spChg chg="mod">
          <ac:chgData name="Jelle Smet" userId="445fb6dc-a5e5-4dec-8645-ae842a675f71" providerId="ADAL" clId="{5102CB49-C933-4FE5-9024-A4B5A177B75F}" dt="2025-06-03T16:54:10.087" v="7531" actId="20577"/>
          <ac:spMkLst>
            <pc:docMk/>
            <pc:sldMk cId="2082256937" sldId="359"/>
            <ac:spMk id="255" creationId="{633A539D-20A8-63E0-FC9C-A4C8E2B5C7C5}"/>
          </ac:spMkLst>
        </pc:spChg>
        <pc:spChg chg="mod">
          <ac:chgData name="Jelle Smet" userId="445fb6dc-a5e5-4dec-8645-ae842a675f71" providerId="ADAL" clId="{5102CB49-C933-4FE5-9024-A4B5A177B75F}" dt="2025-06-03T16:53:55.065" v="7526" actId="20577"/>
          <ac:spMkLst>
            <pc:docMk/>
            <pc:sldMk cId="2082256937" sldId="359"/>
            <ac:spMk id="256" creationId="{4F35BFB0-FB62-F898-7DA1-FA56E6AF98A5}"/>
          </ac:spMkLst>
        </pc:spChg>
        <pc:spChg chg="mod">
          <ac:chgData name="Jelle Smet" userId="445fb6dc-a5e5-4dec-8645-ae842a675f71" providerId="ADAL" clId="{5102CB49-C933-4FE5-9024-A4B5A177B75F}" dt="2025-06-03T16:54:20.636" v="7535" actId="20577"/>
          <ac:spMkLst>
            <pc:docMk/>
            <pc:sldMk cId="2082256937" sldId="359"/>
            <ac:spMk id="257" creationId="{EBE39007-5CEF-9C7F-607A-8F980B4B1019}"/>
          </ac:spMkLst>
        </pc:spChg>
      </pc:sldChg>
      <pc:sldChg chg="add modTransition">
        <pc:chgData name="Jelle Smet" userId="445fb6dc-a5e5-4dec-8645-ae842a675f71" providerId="ADAL" clId="{5102CB49-C933-4FE5-9024-A4B5A177B75F}" dt="2025-06-03T17:00:07.473" v="7807"/>
        <pc:sldMkLst>
          <pc:docMk/>
          <pc:sldMk cId="1885320555" sldId="360"/>
        </pc:sldMkLst>
      </pc:sldChg>
      <pc:sldChg chg="add modTransition">
        <pc:chgData name="Jelle Smet" userId="445fb6dc-a5e5-4dec-8645-ae842a675f71" providerId="ADAL" clId="{5102CB49-C933-4FE5-9024-A4B5A177B75F}" dt="2025-06-03T17:00:04.050" v="7805"/>
        <pc:sldMkLst>
          <pc:docMk/>
          <pc:sldMk cId="1931835699" sldId="361"/>
        </pc:sldMkLst>
      </pc:sldChg>
      <pc:sldChg chg="modSp add mod modTransition">
        <pc:chgData name="Jelle Smet" userId="445fb6dc-a5e5-4dec-8645-ae842a675f71" providerId="ADAL" clId="{5102CB49-C933-4FE5-9024-A4B5A177B75F}" dt="2025-06-03T17:03:36.709" v="8035" actId="20577"/>
        <pc:sldMkLst>
          <pc:docMk/>
          <pc:sldMk cId="1997314884" sldId="362"/>
        </pc:sldMkLst>
        <pc:spChg chg="mod">
          <ac:chgData name="Jelle Smet" userId="445fb6dc-a5e5-4dec-8645-ae842a675f71" providerId="ADAL" clId="{5102CB49-C933-4FE5-9024-A4B5A177B75F}" dt="2025-06-03T17:00:35.261" v="7811" actId="5793"/>
          <ac:spMkLst>
            <pc:docMk/>
            <pc:sldMk cId="1997314884" sldId="362"/>
            <ac:spMk id="328" creationId="{625BC106-D482-532E-B75A-C9FA7F3F8EB6}"/>
          </ac:spMkLst>
        </pc:spChg>
        <pc:spChg chg="mod">
          <ac:chgData name="Jelle Smet" userId="445fb6dc-a5e5-4dec-8645-ae842a675f71" providerId="ADAL" clId="{5102CB49-C933-4FE5-9024-A4B5A177B75F}" dt="2025-06-03T17:01:00.180" v="7834" actId="20577"/>
          <ac:spMkLst>
            <pc:docMk/>
            <pc:sldMk cId="1997314884" sldId="362"/>
            <ac:spMk id="329" creationId="{93DF81C7-1521-E872-81FD-1F0E1C55A156}"/>
          </ac:spMkLst>
        </pc:spChg>
        <pc:spChg chg="mod">
          <ac:chgData name="Jelle Smet" userId="445fb6dc-a5e5-4dec-8645-ae842a675f71" providerId="ADAL" clId="{5102CB49-C933-4FE5-9024-A4B5A177B75F}" dt="2025-06-03T17:02:35.607" v="7894" actId="20577"/>
          <ac:spMkLst>
            <pc:docMk/>
            <pc:sldMk cId="1997314884" sldId="362"/>
            <ac:spMk id="330" creationId="{68F74DB0-33B7-A923-BEEC-7CF0D1EB2787}"/>
          </ac:spMkLst>
        </pc:spChg>
        <pc:spChg chg="mod">
          <ac:chgData name="Jelle Smet" userId="445fb6dc-a5e5-4dec-8645-ae842a675f71" providerId="ADAL" clId="{5102CB49-C933-4FE5-9024-A4B5A177B75F}" dt="2025-06-03T17:03:06.541" v="7950" actId="20577"/>
          <ac:spMkLst>
            <pc:docMk/>
            <pc:sldMk cId="1997314884" sldId="362"/>
            <ac:spMk id="331" creationId="{D9899ACA-55E2-31B7-4414-EF1DCCD76C84}"/>
          </ac:spMkLst>
        </pc:spChg>
        <pc:spChg chg="mod">
          <ac:chgData name="Jelle Smet" userId="445fb6dc-a5e5-4dec-8645-ae842a675f71" providerId="ADAL" clId="{5102CB49-C933-4FE5-9024-A4B5A177B75F}" dt="2025-06-03T17:03:36.709" v="8035" actId="20577"/>
          <ac:spMkLst>
            <pc:docMk/>
            <pc:sldMk cId="1997314884" sldId="362"/>
            <ac:spMk id="332" creationId="{C9F5FB06-7499-6C70-C696-34C8E6E2B56F}"/>
          </ac:spMkLst>
        </pc:spChg>
        <pc:spChg chg="mod">
          <ac:chgData name="Jelle Smet" userId="445fb6dc-a5e5-4dec-8645-ae842a675f71" providerId="ADAL" clId="{5102CB49-C933-4FE5-9024-A4B5A177B75F}" dt="2025-06-03T17:01:13.388" v="7852" actId="20577"/>
          <ac:spMkLst>
            <pc:docMk/>
            <pc:sldMk cId="1997314884" sldId="362"/>
            <ac:spMk id="333" creationId="{094544DC-BF2B-7A1D-2759-8B044110E576}"/>
          </ac:spMkLst>
        </pc:spChg>
        <pc:spChg chg="mod">
          <ac:chgData name="Jelle Smet" userId="445fb6dc-a5e5-4dec-8645-ae842a675f71" providerId="ADAL" clId="{5102CB49-C933-4FE5-9024-A4B5A177B75F}" dt="2025-06-03T17:01:41.648" v="7863" actId="20577"/>
          <ac:spMkLst>
            <pc:docMk/>
            <pc:sldMk cId="1997314884" sldId="362"/>
            <ac:spMk id="334" creationId="{AE9BF3FE-84AB-8853-AFD1-8161E5232902}"/>
          </ac:spMkLst>
        </pc:spChg>
      </pc:sldChg>
      <pc:sldChg chg="addSp modSp add mod">
        <pc:chgData name="Jelle Smet" userId="445fb6dc-a5e5-4dec-8645-ae842a675f71" providerId="ADAL" clId="{5102CB49-C933-4FE5-9024-A4B5A177B75F}" dt="2025-06-03T17:09:33.033" v="8197" actId="1076"/>
        <pc:sldMkLst>
          <pc:docMk/>
          <pc:sldMk cId="303369420" sldId="363"/>
        </pc:sldMkLst>
        <pc:spChg chg="mod">
          <ac:chgData name="Jelle Smet" userId="445fb6dc-a5e5-4dec-8645-ae842a675f71" providerId="ADAL" clId="{5102CB49-C933-4FE5-9024-A4B5A177B75F}" dt="2025-06-03T17:08:34.554" v="8188" actId="1076"/>
          <ac:spMkLst>
            <pc:docMk/>
            <pc:sldMk cId="303369420" sldId="363"/>
            <ac:spMk id="2" creationId="{6FD5E2F5-018F-D0A7-59EA-2F5F7E80C779}"/>
          </ac:spMkLst>
        </pc:spChg>
        <pc:spChg chg="add mod">
          <ac:chgData name="Jelle Smet" userId="445fb6dc-a5e5-4dec-8645-ae842a675f71" providerId="ADAL" clId="{5102CB49-C933-4FE5-9024-A4B5A177B75F}" dt="2025-06-03T17:09:25.064" v="8196" actId="1076"/>
          <ac:spMkLst>
            <pc:docMk/>
            <pc:sldMk cId="303369420" sldId="363"/>
            <ac:spMk id="3" creationId="{516EE5C4-384B-DDD1-2B4E-52AC4882CB18}"/>
          </ac:spMkLst>
        </pc:spChg>
        <pc:spChg chg="mod">
          <ac:chgData name="Jelle Smet" userId="445fb6dc-a5e5-4dec-8645-ae842a675f71" providerId="ADAL" clId="{5102CB49-C933-4FE5-9024-A4B5A177B75F}" dt="2025-06-03T17:08:00.650" v="8163" actId="1076"/>
          <ac:spMkLst>
            <pc:docMk/>
            <pc:sldMk cId="303369420" sldId="363"/>
            <ac:spMk id="210" creationId="{9EA27415-FFB9-152B-E1D3-DACFA0D50228}"/>
          </ac:spMkLst>
        </pc:spChg>
        <pc:spChg chg="mod">
          <ac:chgData name="Jelle Smet" userId="445fb6dc-a5e5-4dec-8645-ae842a675f71" providerId="ADAL" clId="{5102CB49-C933-4FE5-9024-A4B5A177B75F}" dt="2025-06-03T17:08:07.937" v="8165" actId="1076"/>
          <ac:spMkLst>
            <pc:docMk/>
            <pc:sldMk cId="303369420" sldId="363"/>
            <ac:spMk id="211" creationId="{6349C4BA-27AF-DD06-C76E-0204BDC82854}"/>
          </ac:spMkLst>
        </pc:spChg>
        <pc:grpChg chg="add mod">
          <ac:chgData name="Jelle Smet" userId="445fb6dc-a5e5-4dec-8645-ae842a675f71" providerId="ADAL" clId="{5102CB49-C933-4FE5-9024-A4B5A177B75F}" dt="2025-06-03T17:09:07.042" v="8193" actId="1076"/>
          <ac:grpSpMkLst>
            <pc:docMk/>
            <pc:sldMk cId="303369420" sldId="363"/>
            <ac:grpSpMk id="4" creationId="{1C3EB1E0-EAAB-E1C4-D70F-F4BB8E69A250}"/>
          </ac:grpSpMkLst>
        </pc:grpChg>
        <pc:grpChg chg="add mod">
          <ac:chgData name="Jelle Smet" userId="445fb6dc-a5e5-4dec-8645-ae842a675f71" providerId="ADAL" clId="{5102CB49-C933-4FE5-9024-A4B5A177B75F}" dt="2025-06-03T17:09:33.033" v="8197" actId="1076"/>
          <ac:grpSpMkLst>
            <pc:docMk/>
            <pc:sldMk cId="303369420" sldId="363"/>
            <ac:grpSpMk id="8" creationId="{034C0F19-E922-EEB4-7E42-B043149FB098}"/>
          </ac:grpSpMkLst>
        </pc:grpChg>
        <pc:grpChg chg="mod">
          <ac:chgData name="Jelle Smet" userId="445fb6dc-a5e5-4dec-8645-ae842a675f71" providerId="ADAL" clId="{5102CB49-C933-4FE5-9024-A4B5A177B75F}" dt="2025-06-03T17:08:45.257" v="8191" actId="1076"/>
          <ac:grpSpMkLst>
            <pc:docMk/>
            <pc:sldMk cId="303369420" sldId="363"/>
            <ac:grpSpMk id="212" creationId="{1C2F0461-BDFA-5E3D-C1BC-530DA547AE16}"/>
          </ac:grpSpMkLst>
        </pc:grpChg>
        <pc:cxnChg chg="mod">
          <ac:chgData name="Jelle Smet" userId="445fb6dc-a5e5-4dec-8645-ae842a675f71" providerId="ADAL" clId="{5102CB49-C933-4FE5-9024-A4B5A177B75F}" dt="2025-06-03T17:08:36.608" v="8189"/>
          <ac:cxnSpMkLst>
            <pc:docMk/>
            <pc:sldMk cId="303369420" sldId="363"/>
            <ac:cxnSpMk id="5" creationId="{0479492D-8349-0816-4E52-E5E28A197D97}"/>
          </ac:cxnSpMkLst>
        </pc:cxnChg>
        <pc:cxnChg chg="mod">
          <ac:chgData name="Jelle Smet" userId="445fb6dc-a5e5-4dec-8645-ae842a675f71" providerId="ADAL" clId="{5102CB49-C933-4FE5-9024-A4B5A177B75F}" dt="2025-06-03T17:08:36.608" v="8189"/>
          <ac:cxnSpMkLst>
            <pc:docMk/>
            <pc:sldMk cId="303369420" sldId="363"/>
            <ac:cxnSpMk id="6" creationId="{E6C0118B-6346-2CAD-A504-FA537A9F1D85}"/>
          </ac:cxnSpMkLst>
        </pc:cxnChg>
        <pc:cxnChg chg="mod">
          <ac:chgData name="Jelle Smet" userId="445fb6dc-a5e5-4dec-8645-ae842a675f71" providerId="ADAL" clId="{5102CB49-C933-4FE5-9024-A4B5A177B75F}" dt="2025-06-03T17:08:36.608" v="8189"/>
          <ac:cxnSpMkLst>
            <pc:docMk/>
            <pc:sldMk cId="303369420" sldId="363"/>
            <ac:cxnSpMk id="7" creationId="{9070381F-75BE-94A1-2D7F-7A632A4FD163}"/>
          </ac:cxnSpMkLst>
        </pc:cxnChg>
        <pc:cxnChg chg="mod">
          <ac:chgData name="Jelle Smet" userId="445fb6dc-a5e5-4dec-8645-ae842a675f71" providerId="ADAL" clId="{5102CB49-C933-4FE5-9024-A4B5A177B75F}" dt="2025-06-03T17:09:09.739" v="8194"/>
          <ac:cxnSpMkLst>
            <pc:docMk/>
            <pc:sldMk cId="303369420" sldId="363"/>
            <ac:cxnSpMk id="9" creationId="{CB4E2DBE-889C-2636-4057-7776847B50D6}"/>
          </ac:cxnSpMkLst>
        </pc:cxnChg>
        <pc:cxnChg chg="mod">
          <ac:chgData name="Jelle Smet" userId="445fb6dc-a5e5-4dec-8645-ae842a675f71" providerId="ADAL" clId="{5102CB49-C933-4FE5-9024-A4B5A177B75F}" dt="2025-06-03T17:09:09.739" v="8194"/>
          <ac:cxnSpMkLst>
            <pc:docMk/>
            <pc:sldMk cId="303369420" sldId="363"/>
            <ac:cxnSpMk id="10" creationId="{E9305153-B71F-9911-5737-BDD6C06B9662}"/>
          </ac:cxnSpMkLst>
        </pc:cxnChg>
        <pc:cxnChg chg="mod">
          <ac:chgData name="Jelle Smet" userId="445fb6dc-a5e5-4dec-8645-ae842a675f71" providerId="ADAL" clId="{5102CB49-C933-4FE5-9024-A4B5A177B75F}" dt="2025-06-03T17:09:09.739" v="8194"/>
          <ac:cxnSpMkLst>
            <pc:docMk/>
            <pc:sldMk cId="303369420" sldId="363"/>
            <ac:cxnSpMk id="11" creationId="{3BA76ECF-77B9-0C0B-5C5C-A68F60C7722C}"/>
          </ac:cxnSpMkLst>
        </pc:cxnChg>
      </pc:sldChg>
      <pc:sldMasterChg chg="delSldLayout">
        <pc:chgData name="Jelle Smet" userId="445fb6dc-a5e5-4dec-8645-ae842a675f71" providerId="ADAL" clId="{5102CB49-C933-4FE5-9024-A4B5A177B75F}" dt="2025-06-04T11:32:50.336" v="8225" actId="47"/>
        <pc:sldMasterMkLst>
          <pc:docMk/>
          <pc:sldMasterMk cId="0" sldId="2147483681"/>
        </pc:sldMasterMkLst>
        <pc:sldLayoutChg chg="del">
          <pc:chgData name="Jelle Smet" userId="445fb6dc-a5e5-4dec-8645-ae842a675f71" providerId="ADAL" clId="{5102CB49-C933-4FE5-9024-A4B5A177B75F}" dt="2025-06-04T11:32:47.801" v="8221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Jelle Smet" userId="445fb6dc-a5e5-4dec-8645-ae842a675f71" providerId="ADAL" clId="{5102CB49-C933-4FE5-9024-A4B5A177B75F}" dt="2025-06-03T13:24:03.340" v="3887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Jelle Smet" userId="445fb6dc-a5e5-4dec-8645-ae842a675f71" providerId="ADAL" clId="{5102CB49-C933-4FE5-9024-A4B5A177B75F}" dt="2025-06-04T11:32:49.241" v="8223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Jelle Smet" userId="445fb6dc-a5e5-4dec-8645-ae842a675f71" providerId="ADAL" clId="{5102CB49-C933-4FE5-9024-A4B5A177B75F}" dt="2025-06-04T11:32:50.336" v="8225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Jelle Smet" userId="445fb6dc-a5e5-4dec-8645-ae842a675f71" providerId="ADAL" clId="{5102CB49-C933-4FE5-9024-A4B5A177B75F}" dt="2025-06-03T17:07:47.872" v="8161" actId="47"/>
          <pc:sldLayoutMkLst>
            <pc:docMk/>
            <pc:sldMasterMk cId="0" sldId="2147483681"/>
            <pc:sldLayoutMk cId="0" sldId="2147483675"/>
          </pc:sldLayoutMkLst>
        </pc:sldLayoutChg>
      </pc:sldMasterChg>
      <pc:sldMasterChg chg="del delSldLayout">
        <pc:chgData name="Jelle Smet" userId="445fb6dc-a5e5-4dec-8645-ae842a675f71" providerId="ADAL" clId="{5102CB49-C933-4FE5-9024-A4B5A177B75F}" dt="2025-06-04T11:32:37.572" v="8218" actId="47"/>
        <pc:sldMasterMkLst>
          <pc:docMk/>
          <pc:sldMasterMk cId="0" sldId="2147483682"/>
        </pc:sldMasterMkLst>
        <pc:sldLayoutChg chg="del">
          <pc:chgData name="Jelle Smet" userId="445fb6dc-a5e5-4dec-8645-ae842a675f71" providerId="ADAL" clId="{5102CB49-C933-4FE5-9024-A4B5A177B75F}" dt="2025-06-04T11:32:35.748" v="8213" actId="47"/>
          <pc:sldLayoutMkLst>
            <pc:docMk/>
            <pc:sldMasterMk cId="0" sldId="2147483682"/>
            <pc:sldLayoutMk cId="0" sldId="2147483678"/>
          </pc:sldLayoutMkLst>
        </pc:sldLayoutChg>
        <pc:sldLayoutChg chg="del">
          <pc:chgData name="Jelle Smet" userId="445fb6dc-a5e5-4dec-8645-ae842a675f71" providerId="ADAL" clId="{5102CB49-C933-4FE5-9024-A4B5A177B75F}" dt="2025-06-04T11:32:37.572" v="8218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Jelle Smet" userId="445fb6dc-a5e5-4dec-8645-ae842a675f71" providerId="ADAL" clId="{5102CB49-C933-4FE5-9024-A4B5A177B75F}" dt="2025-06-04T11:32:36.703" v="8216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05baf5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05baf5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4CB4FA99-8A41-4630-C618-E1855787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9B1FEF94-97CE-1542-9802-A3756401E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24F0B84C-3566-27FD-DEA4-A5AE47D28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48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070DB729-6A55-9EEA-5896-62F950F4C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7EDFE412-3828-EB04-CA82-4EA861B50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E81195A3-AEBA-CBCD-023D-99A0A88935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443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44F2B464-0284-1F2D-0B36-83FE3F76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5388B79A-2A39-6308-8D2B-14008C501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CD691A5A-1D61-CA2D-B452-D313AE193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749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FEE91D89-C73C-BBD6-8A28-0A5F84A8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CD0A04F8-91B7-99EE-DA55-1F2859556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91B1B5E9-548A-1E0E-1749-0A7B80F6D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31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B90D2DB-0A9E-6128-F468-694D19FB5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5B5C7794-B514-8EA0-02CD-666D1686F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76D938E0-D6C7-7A7E-6264-BFC0B0C666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37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A5021027-5FA0-1BEB-F337-31F139E12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D2B876D3-C2D1-3D5C-DF86-148AEC5954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EA3B8893-00F8-F549-B9F2-C3B8A23E3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92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6CB950A2-2920-826A-DE25-B8140CD4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90912FCF-10F2-E519-CF1E-56BD330A60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423A8587-430F-975D-B956-8CE0521C8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08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2C1FA0A5-FD3B-63A0-5CA6-AB445B989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27DE3A9B-BDD5-3818-D6F9-A31DAC379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FEDA169B-7CE4-8148-74B1-0CB729C8E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0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F2E5101E-7A16-90E1-EE8A-79D0C7EC3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27860B2F-A692-7A1D-D3C4-81334AC8AC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6F97B677-7119-C9DC-0358-357FF7CE7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2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4B70208D-81B8-007B-A627-70C0ADC9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E2C9776D-26C5-DDBC-D645-B576D14DEA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1FB0BD18-DE97-4025-A5F5-34EEB1456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76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7595FF92-8D7F-5B1D-013D-176BBE9BA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F84A6BBA-4707-89DD-350D-E14603894A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D260C930-2CAC-B4A3-807A-105CB6CD2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951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D08FFAC9-E008-16B8-7B44-DCA5597CC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C77868AE-9976-9C88-BD00-96DBECA82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B7C31DEF-A3A8-2D7A-4EF6-FBB3D059A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584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443E3DF1-7DF8-3170-134C-B57FFE36B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154BE771-2297-5C50-EE08-F9F12B848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8683324C-3DC1-18B0-2277-F6F66657F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638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6A5A04DC-705C-0744-A821-E1564ED3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A22EE9FB-81F6-6DE1-9CF2-5A7F3FB43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98D2FB9E-68AB-0D85-8E08-D8BBAD957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49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84796E35-8C5C-63D2-3BDD-79375341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447E09A1-D841-219D-3A30-E092BF996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BF7AE261-2677-85FA-69B3-4D090B194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132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EB7A7DAF-0B81-C69A-21A4-F5F70305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EDAEC229-809A-10C2-9F77-00F850004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32BD95C3-F0C6-BAC1-CE81-10DF4922B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63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CC71AE39-2943-938A-6332-7FE39B982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AB24BB1E-8D13-B81C-2A26-2FD712A8A3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FB39B4B1-C57F-F352-D847-983461A66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35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D58AD151-13A3-2620-55DF-863CA281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589B05B9-7BE5-3E6C-1608-DD1B13A3B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B9F94233-CAB5-D007-6F95-017F24831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51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A901B578-87E9-C14B-7DC7-B39A6D73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1B27B783-EC57-3899-F272-0EC79AA7E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1D1A97D9-C0A2-07A3-FEB2-9CF3F1D4D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977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853C70E-312F-895E-9DF6-1CE31CA0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16294D28-1E34-951B-E1E7-BE457D2AD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29A743D2-B1C2-5DEF-877D-64A867685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025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6D039B96-E7AF-493D-44FE-946F8F25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8477EEC2-449E-3E79-AE79-86F3E90C2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1F94534F-0AE0-9839-C726-D948E82C1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54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4B4214B8-1F89-2D1D-8F3C-4C4FB0E6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008F8870-0388-AF05-173B-36CF634C1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11AD77DE-DAA9-C423-F758-91A391D9C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402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B0EC56F8-7AAD-1107-DEFA-28693A5F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31AB5377-4B22-D16D-3604-ADA337F5A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D016DD92-FC8E-4077-EC16-2ADA971CE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37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826A1B31-E6D1-26C0-BCA5-40F3B07D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8F46CD69-06B1-D620-2276-C9258CCA2E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E82E74AE-E178-EB6E-90BD-1ADA76A06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797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5BF4F2CF-038E-380A-3AD6-8FCC0C650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39D85439-6094-D4D7-0776-BB6B5421A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B4F84534-3DB9-26A4-E30B-062D3B7F95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8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50A8B9FF-DF2E-8214-D24E-D5BE6350F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66C2C8ED-20AC-0C98-9973-148B04311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1D752F45-877A-71BF-0BD0-A295A67AD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08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41C89854-161B-AFC3-C79E-C10A7919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A4F64D21-18F9-DC45-7A3C-7616D16EB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7B052721-A67A-9441-1DEB-37C22109A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37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18953D0B-D019-6400-6B65-AA51DB0EF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4348119D-BC24-9154-8F58-293FA267C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D30FF2D0-DC25-A4BB-8B74-034265F87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066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A95FDFAB-BE51-9D08-0EEE-C0D88870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EBAE14DF-9C9B-32C6-FD31-F9E3CA8EB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C5BA5CB7-AC66-1E97-CE1B-7E02C4EC1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653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94A1C7E4-19EB-4626-B073-E4C03A63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00782551-AFEA-63CA-097E-AFACD6DF39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37321887-603A-D2DF-DF22-69D7C4FBA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25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C5AFC370-41A8-5F4E-BF4B-1A758C75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1618E152-5C56-022E-B2D8-F93E319C9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46D22EDB-4603-1626-959A-5CAAEC454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231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D3ABBF1C-D317-88F7-A700-C9F06CA9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03076E6E-3166-D52C-255B-D2F7B76AF7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03C70E2B-F224-2869-AC0B-031853B81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48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624CCE46-21F1-AA2D-27D2-15C63025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62CF3B0B-86AC-D05B-4460-033F0EAF1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194BC52B-B605-31D2-B6A2-1FA71088DF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227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D72202F4-0279-3006-194B-158E42A8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422367B2-512E-959B-8AAC-32E9D7D8D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3049E5A1-C4FB-1DA7-C218-4E50A48072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803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5DDA8517-A877-6E35-1E32-265772B9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91BAEFDC-ECE8-5DB0-8F9B-FC56110DE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C1F03AB7-D0E2-1720-C7CA-4C91582CE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969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3BD6ED13-615B-E2FA-EEE6-05B27066E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D422B941-50E7-EA4E-181A-78456A6CE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C1B9AD7A-0E8E-D3DB-54A7-8140DD890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363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F83CA972-339D-FB5F-6D4D-3BDCDF1E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0B00F18D-732C-6807-8D04-7088CD498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DE92D781-548A-EE1E-6EA2-57F3D69C3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9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253AE76F-1EE2-78D1-AED3-85D750B2A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6DFBA275-A1FE-5A38-812E-11AC505C5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F72D45DA-CE32-7752-DC16-6A91961FC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56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0CFD7BCC-6AB6-FD8D-F031-FEA26402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E6AC0789-7763-6762-CBCA-3CE2AAA76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FB153252-F48D-F577-8345-0C81E0521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239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0E936CE8-4C53-1A17-9984-B235C1925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BEAEE2AE-D599-CEA5-71B4-2F6E8E88D7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EBA62357-8DB5-3467-CFD3-131543AF9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360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0E2F727E-AB7E-AB6C-477F-F94B26A3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27390744-84B5-5DCC-BCA1-F85E7DDF8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11E05931-1B3A-29BD-368A-2374BEE1A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7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B40CADC8-E29B-E136-B232-7FB0F8EA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B4911A9D-EF08-9AEA-5E7D-1B10724E1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0A085A09-909C-0F54-7D8A-B1092AAA8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3822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34EE7752-02CF-EA21-AA72-2A394848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A31DB66F-8A16-6E5B-E3BB-BDA82370F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340AF6CE-4936-A5A4-E601-00AA147EF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174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B568E365-5CA7-9EF0-7628-59A25410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CE1D52BF-01F2-5BE5-38AA-39348D909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BFF6E1CF-1681-6330-AC0A-84C2D46C5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363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CD8C7622-AFC3-1FCA-B8A1-2772C7CE9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DC0E2DF7-8DFD-C9FB-4CF4-FD165C73C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10E84EC0-EE94-7280-BE65-697910335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127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6357DD0-4022-39F8-9A9B-412513884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F766CE47-CFA0-07AE-E5F9-6321CD71F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901689D7-E69E-B560-3417-7AB057264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10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84598009-D2F5-E0F7-E797-472A51CF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91EA7D4A-B94D-D99E-B525-7D8785811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5D81573F-6A3D-7584-098D-1DE2A48C0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6829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2122BEEC-21DC-64D1-668E-9FBC3FF5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4493744E-8647-C861-6148-989509C74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60F49942-66AD-5C1E-BE38-B1D7218A5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0094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CDF54646-0C7D-42B4-ED53-731A9FF0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56C19BEE-03D0-E4E7-1820-49038809D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0DA0FD28-CA59-18D1-240E-56A4B79F0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62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815CEBB4-A47F-630E-CF88-A924C247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27F64079-0E4E-8D89-6971-9C37C8CF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9999314F-75C2-7C10-5C4B-396F47DEF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143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B6C4C0E3-0674-860A-5738-2F6E2803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783DFD44-D4C3-C544-200B-C4D57863A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84D58C64-EC0A-E4D1-AC53-A5C1E32C8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59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7a4917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7a4917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8921DAA1-96AE-9643-7E8E-765CE897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53755401-326B-25B7-92B8-3874503E05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3C97DA23-DF12-1E2A-4D9B-5EA263744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1903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64668110-B5EC-35AB-0CA9-A63B9E6E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8FE62637-FFB9-BAFE-95AB-B7448E886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3984F44E-9BDB-5B2B-359A-51CA3434E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3809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8599581D-F0F3-26E6-5762-87CB103CF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>
            <a:extLst>
              <a:ext uri="{FF2B5EF4-FFF2-40B4-BE49-F238E27FC236}">
                <a16:creationId xmlns:a16="http://schemas.microsoft.com/office/drawing/2014/main" id="{C2D6A64B-44EE-299F-8440-13605B9D3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>
            <a:extLst>
              <a:ext uri="{FF2B5EF4-FFF2-40B4-BE49-F238E27FC236}">
                <a16:creationId xmlns:a16="http://schemas.microsoft.com/office/drawing/2014/main" id="{30DB5380-A9D9-2FCD-D3B1-DBECFB6CC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650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E88D366-9E50-0F1D-6C25-BBB884D6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>
            <a:extLst>
              <a:ext uri="{FF2B5EF4-FFF2-40B4-BE49-F238E27FC236}">
                <a16:creationId xmlns:a16="http://schemas.microsoft.com/office/drawing/2014/main" id="{458EA831-B3D3-1BD7-D4D4-6B55EB15F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>
            <a:extLst>
              <a:ext uri="{FF2B5EF4-FFF2-40B4-BE49-F238E27FC236}">
                <a16:creationId xmlns:a16="http://schemas.microsoft.com/office/drawing/2014/main" id="{A9CB11C2-61FF-16CD-3FCC-D045B58B8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619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5A40CB42-6BC6-438A-FA47-CEF9E84D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6ad343515_0_327:notes">
            <a:extLst>
              <a:ext uri="{FF2B5EF4-FFF2-40B4-BE49-F238E27FC236}">
                <a16:creationId xmlns:a16="http://schemas.microsoft.com/office/drawing/2014/main" id="{90289864-4730-7AF1-096A-5776D5C7E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6ad343515_0_327:notes">
            <a:extLst>
              <a:ext uri="{FF2B5EF4-FFF2-40B4-BE49-F238E27FC236}">
                <a16:creationId xmlns:a16="http://schemas.microsoft.com/office/drawing/2014/main" id="{788CABFB-FA89-15FC-2B08-5C89FAFC2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0948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D6A48F90-952C-6430-DBD1-FA733777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5CB20AEA-1603-6DEA-827F-5EBFFD3A1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729BC1C1-F867-4FAE-3505-C66E7E50E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9265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C0297C0-8626-80E8-1BE4-164236AC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A36B16BF-5CBC-02C4-9EED-CA812B14C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87A69228-D39C-B16C-889F-137FF2C0A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1957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6ad34351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66ad34351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0B77ECA-A1BA-AC54-5F11-6E8AB68E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F46F47EA-B00F-0935-9173-80D1D2935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69F571D0-21FD-9D7F-8EB4-62558A35E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364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030C6B94-36CA-0CA9-693C-7C2530AFE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162E7B43-22EB-5000-C405-5DA64C36A3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9D4F6197-6702-BED3-66F4-AD77718F1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34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96C5D2AE-3354-03F4-A60C-12CA9B79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505baf554_0_8:notes">
            <a:extLst>
              <a:ext uri="{FF2B5EF4-FFF2-40B4-BE49-F238E27FC236}">
                <a16:creationId xmlns:a16="http://schemas.microsoft.com/office/drawing/2014/main" id="{BE87D6FD-B253-739D-24D4-41EE26653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505baf554_0_8:notes">
            <a:extLst>
              <a:ext uri="{FF2B5EF4-FFF2-40B4-BE49-F238E27FC236}">
                <a16:creationId xmlns:a16="http://schemas.microsoft.com/office/drawing/2014/main" id="{110F0701-59A7-5BE4-274A-14728F9C9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7808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B225DB4A-52A2-EF8A-DFE1-258533A2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6ad343515_0_88:notes">
            <a:extLst>
              <a:ext uri="{FF2B5EF4-FFF2-40B4-BE49-F238E27FC236}">
                <a16:creationId xmlns:a16="http://schemas.microsoft.com/office/drawing/2014/main" id="{567E4573-8BD0-1314-BC3F-E5B47C3E8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66ad343515_0_88:notes">
            <a:extLst>
              <a:ext uri="{FF2B5EF4-FFF2-40B4-BE49-F238E27FC236}">
                <a16:creationId xmlns:a16="http://schemas.microsoft.com/office/drawing/2014/main" id="{C3A0D47C-DDDB-0AE6-9CA5-BC018D2FB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502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3442424F-84E9-AB82-4084-7A42087E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05baf554_0_0:notes">
            <a:extLst>
              <a:ext uri="{FF2B5EF4-FFF2-40B4-BE49-F238E27FC236}">
                <a16:creationId xmlns:a16="http://schemas.microsoft.com/office/drawing/2014/main" id="{CB649EB4-8903-C4E0-90FA-E37CC1026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05baf554_0_0:notes">
            <a:extLst>
              <a:ext uri="{FF2B5EF4-FFF2-40B4-BE49-F238E27FC236}">
                <a16:creationId xmlns:a16="http://schemas.microsoft.com/office/drawing/2014/main" id="{86FE1C33-38DC-93FE-BA6C-E63D1E5DE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75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6CC15A8-75CC-0A88-9D24-545D0758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47890bb2d_0_14:notes">
            <a:extLst>
              <a:ext uri="{FF2B5EF4-FFF2-40B4-BE49-F238E27FC236}">
                <a16:creationId xmlns:a16="http://schemas.microsoft.com/office/drawing/2014/main" id="{ED252CEF-8509-608B-CFE4-0D584DAF6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47890bb2d_0_14:notes">
            <a:extLst>
              <a:ext uri="{FF2B5EF4-FFF2-40B4-BE49-F238E27FC236}">
                <a16:creationId xmlns:a16="http://schemas.microsoft.com/office/drawing/2014/main" id="{F8B5C772-B8EC-1785-4D17-385A79106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268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6ad343515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6ad343515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27675" y="465450"/>
            <a:ext cx="8336700" cy="43188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600" y="623225"/>
            <a:ext cx="6898500" cy="21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01275" y="3552000"/>
            <a:ext cx="51858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355650" y="269550"/>
            <a:ext cx="8432700" cy="4604400"/>
          </a:xfrm>
          <a:prstGeom prst="roundRect">
            <a:avLst>
              <a:gd name="adj" fmla="val 13754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1482725" y="4035800"/>
            <a:ext cx="255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951950" y="3288000"/>
            <a:ext cx="52401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latin typeface="Spline Sans Mono"/>
                <a:ea typeface="Spline Sans Mono"/>
                <a:cs typeface="Spline Sans Mono"/>
                <a:sym typeface="Spline Sans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951950" y="1369800"/>
            <a:ext cx="5240100" cy="19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>
            <a:spLocks noGrp="1"/>
          </p:cNvSpPr>
          <p:nvPr>
            <p:ph type="pic" idx="2"/>
          </p:nvPr>
        </p:nvSpPr>
        <p:spPr>
          <a:xfrm>
            <a:off x="6058625" y="676750"/>
            <a:ext cx="2620200" cy="376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091600" y="2281050"/>
            <a:ext cx="4696500" cy="18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1091600" y="676950"/>
            <a:ext cx="4696500" cy="15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025125" y="1303775"/>
            <a:ext cx="5529600" cy="30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025125" y="445025"/>
            <a:ext cx="71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60300" y="288750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847838" y="3004475"/>
            <a:ext cx="198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5306563" y="3004475"/>
            <a:ext cx="198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1847838" y="3577100"/>
            <a:ext cx="1989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5306563" y="3577100"/>
            <a:ext cx="1989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720000" y="2604450"/>
            <a:ext cx="2336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2"/>
          </p:nvPr>
        </p:nvSpPr>
        <p:spPr>
          <a:xfrm>
            <a:off x="715100" y="3097034"/>
            <a:ext cx="23364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3"/>
          </p:nvPr>
        </p:nvSpPr>
        <p:spPr>
          <a:xfrm>
            <a:off x="3398900" y="3097034"/>
            <a:ext cx="23364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"/>
          </p:nvPr>
        </p:nvSpPr>
        <p:spPr>
          <a:xfrm>
            <a:off x="6082700" y="3097034"/>
            <a:ext cx="23364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3398900" y="2604450"/>
            <a:ext cx="2336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6"/>
          </p:nvPr>
        </p:nvSpPr>
        <p:spPr>
          <a:xfrm>
            <a:off x="6082700" y="2604450"/>
            <a:ext cx="2336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355650" y="269550"/>
            <a:ext cx="8432700" cy="4604400"/>
          </a:xfrm>
          <a:prstGeom prst="roundRect">
            <a:avLst>
              <a:gd name="adj" fmla="val 13754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1490150" y="1661075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1490150" y="2162025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5034152" y="2162025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1490150" y="3659300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5"/>
          </p:nvPr>
        </p:nvSpPr>
        <p:spPr>
          <a:xfrm>
            <a:off x="5034152" y="3659300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1490150" y="3158300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7"/>
          </p:nvPr>
        </p:nvSpPr>
        <p:spPr>
          <a:xfrm>
            <a:off x="5034150" y="1661075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8"/>
          </p:nvPr>
        </p:nvSpPr>
        <p:spPr>
          <a:xfrm>
            <a:off x="5034150" y="3158300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20000" y="2873075"/>
            <a:ext cx="246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2"/>
          </p:nvPr>
        </p:nvSpPr>
        <p:spPr>
          <a:xfrm>
            <a:off x="720000" y="3411753"/>
            <a:ext cx="24621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3"/>
          </p:nvPr>
        </p:nvSpPr>
        <p:spPr>
          <a:xfrm>
            <a:off x="3340950" y="3411756"/>
            <a:ext cx="24621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4"/>
          </p:nvPr>
        </p:nvSpPr>
        <p:spPr>
          <a:xfrm>
            <a:off x="5961900" y="3411756"/>
            <a:ext cx="24621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5"/>
          </p:nvPr>
        </p:nvSpPr>
        <p:spPr>
          <a:xfrm>
            <a:off x="3340950" y="2873075"/>
            <a:ext cx="246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6"/>
          </p:nvPr>
        </p:nvSpPr>
        <p:spPr>
          <a:xfrm>
            <a:off x="5961900" y="2873075"/>
            <a:ext cx="246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7" hasCustomPrompt="1"/>
          </p:nvPr>
        </p:nvSpPr>
        <p:spPr>
          <a:xfrm>
            <a:off x="1213400" y="1636100"/>
            <a:ext cx="1475400" cy="6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8" hasCustomPrompt="1"/>
          </p:nvPr>
        </p:nvSpPr>
        <p:spPr>
          <a:xfrm>
            <a:off x="3834325" y="1636100"/>
            <a:ext cx="1475400" cy="6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9" hasCustomPrompt="1"/>
          </p:nvPr>
        </p:nvSpPr>
        <p:spPr>
          <a:xfrm>
            <a:off x="6455250" y="1636100"/>
            <a:ext cx="1475400" cy="6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043700" y="1447350"/>
            <a:ext cx="4386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2" hasCustomPrompt="1"/>
          </p:nvPr>
        </p:nvSpPr>
        <p:spPr>
          <a:xfrm>
            <a:off x="1605350" y="1447350"/>
            <a:ext cx="1300200" cy="14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3043714" y="32600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4386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384175" y="2057250"/>
            <a:ext cx="4386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2" hasCustomPrompt="1"/>
          </p:nvPr>
        </p:nvSpPr>
        <p:spPr>
          <a:xfrm>
            <a:off x="33842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33841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2146300" y="1893375"/>
            <a:ext cx="4818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2" hasCustomPrompt="1"/>
          </p:nvPr>
        </p:nvSpPr>
        <p:spPr>
          <a:xfrm>
            <a:off x="2146300" y="981250"/>
            <a:ext cx="4818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2146316" y="3706050"/>
            <a:ext cx="4818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0" y="54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 rot="5400000">
            <a:off x="3593700" y="-1330850"/>
            <a:ext cx="1956600" cy="56883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5400000">
            <a:off x="3593700" y="786119"/>
            <a:ext cx="1956600" cy="56883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359600" y="294225"/>
            <a:ext cx="54390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6170250" y="294225"/>
            <a:ext cx="2591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662513" y="2582650"/>
            <a:ext cx="25128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68688" y="2582650"/>
            <a:ext cx="25128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662513" y="3080600"/>
            <a:ext cx="2512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68688" y="3080600"/>
            <a:ext cx="2512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10800" cy="11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860825"/>
            <a:ext cx="4510800" cy="235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19850" y="600375"/>
            <a:ext cx="4707600" cy="30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241600" y="804150"/>
            <a:ext cx="4661100" cy="22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241550" y="3133650"/>
            <a:ext cx="46611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1052850" y="1078800"/>
            <a:ext cx="7038300" cy="29859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439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284000" y="3281975"/>
            <a:ext cx="65760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line Sans Mono Medium"/>
              <a:buNone/>
              <a:defRPr sz="32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4" r:id="rId23"/>
    <p:sldLayoutId id="2147483676" r:id="rId24"/>
    <p:sldLayoutId id="2147483677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ctrTitle"/>
          </p:nvPr>
        </p:nvSpPr>
        <p:spPr>
          <a:xfrm>
            <a:off x="1188600" y="623225"/>
            <a:ext cx="6898500" cy="21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Engineering </a:t>
            </a:r>
            <a:r>
              <a:rPr lang="en" dirty="0">
                <a:solidFill>
                  <a:schemeClr val="dk2"/>
                </a:solidFill>
              </a:rPr>
              <a:t>F</a:t>
            </a:r>
            <a:r>
              <a:rPr lang="nl-BE" dirty="0">
                <a:solidFill>
                  <a:schemeClr val="dk2"/>
                </a:solidFill>
              </a:rPr>
              <a:t>i</a:t>
            </a:r>
            <a:r>
              <a:rPr lang="en" dirty="0">
                <a:solidFill>
                  <a:schemeClr val="dk2"/>
                </a:solidFill>
              </a:rPr>
              <a:t>nal Exam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"/>
          </p:nvPr>
        </p:nvSpPr>
        <p:spPr>
          <a:xfrm>
            <a:off x="2901275" y="3552000"/>
            <a:ext cx="51858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Thomas More</a:t>
            </a:r>
          </a:p>
          <a:p>
            <a:pPr marL="0" indent="0"/>
            <a:r>
              <a:rPr lang="en" dirty="0"/>
              <a:t>Applied Data Intelligence </a:t>
            </a:r>
          </a:p>
        </p:txBody>
      </p:sp>
      <p:grpSp>
        <p:nvGrpSpPr>
          <p:cNvPr id="212" name="Google Shape;212;p36"/>
          <p:cNvGrpSpPr/>
          <p:nvPr/>
        </p:nvGrpSpPr>
        <p:grpSpPr>
          <a:xfrm>
            <a:off x="509450" y="2635063"/>
            <a:ext cx="7187700" cy="331800"/>
            <a:chOff x="763125" y="3325025"/>
            <a:chExt cx="7187700" cy="331800"/>
          </a:xfrm>
        </p:grpSpPr>
        <p:cxnSp>
          <p:nvCxnSpPr>
            <p:cNvPr id="213" name="Google Shape;213;p36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14" name="Google Shape;214;p36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15" name="Google Shape;215;p36"/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2" name="Google Shape;211;p36">
            <a:extLst>
              <a:ext uri="{FF2B5EF4-FFF2-40B4-BE49-F238E27FC236}">
                <a16:creationId xmlns:a16="http://schemas.microsoft.com/office/drawing/2014/main" id="{ECDF00D0-B576-CCD2-D092-F53EAE356717}"/>
              </a:ext>
            </a:extLst>
          </p:cNvPr>
          <p:cNvSpPr txBox="1">
            <a:spLocks/>
          </p:cNvSpPr>
          <p:nvPr/>
        </p:nvSpPr>
        <p:spPr>
          <a:xfrm>
            <a:off x="1027250" y="2966863"/>
            <a:ext cx="2743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l"/>
            <a:r>
              <a:rPr lang="en" dirty="0"/>
              <a:t>Jelle Smet &amp;</a:t>
            </a:r>
          </a:p>
          <a:p>
            <a:pPr marL="0" indent="0" algn="l"/>
            <a:r>
              <a:rPr lang="en" dirty="0"/>
              <a:t>Xander Aerts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AA899E56-080D-CEC6-32A9-E89321BE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317F87C6-FD46-9C80-8D78-F35D1149F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Approach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9CD9C525-1E76-269F-E492-4F729ACFA5BE}"/>
              </a:ext>
            </a:extLst>
          </p:cNvPr>
          <p:cNvSpPr/>
          <p:nvPr/>
        </p:nvSpPr>
        <p:spPr>
          <a:xfrm>
            <a:off x="4606407" y="307157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Gold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FBD42CDA-4906-261A-8319-F73E6A0C63A4}"/>
              </a:ext>
            </a:extLst>
          </p:cNvPr>
          <p:cNvSpPr/>
          <p:nvPr/>
        </p:nvSpPr>
        <p:spPr>
          <a:xfrm>
            <a:off x="2134107" y="307157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Visualization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A414DD3F-9CA1-CF88-0A03-34936E18B05D}"/>
              </a:ext>
            </a:extLst>
          </p:cNvPr>
          <p:cNvSpPr/>
          <p:nvPr/>
        </p:nvSpPr>
        <p:spPr>
          <a:xfrm>
            <a:off x="5911670" y="148284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Silver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69C22A27-75C8-E3E2-C158-AC11918BC184}"/>
              </a:ext>
            </a:extLst>
          </p:cNvPr>
          <p:cNvSpPr/>
          <p:nvPr/>
        </p:nvSpPr>
        <p:spPr>
          <a:xfrm>
            <a:off x="3413207" y="148284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B</a:t>
            </a: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ronze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F2AF517C-A26D-F353-6CF9-E7DD47E41347}"/>
              </a:ext>
            </a:extLst>
          </p:cNvPr>
          <p:cNvSpPr/>
          <p:nvPr/>
        </p:nvSpPr>
        <p:spPr>
          <a:xfrm>
            <a:off x="914645" y="148284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Raw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230E43C0-1240-998E-B2C8-5AED82E59B1C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6958970" y="1769197"/>
            <a:ext cx="1305300" cy="1588800"/>
          </a:xfrm>
          <a:prstGeom prst="bentConnector3">
            <a:avLst>
              <a:gd name="adj1" fmla="val -1437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0D40C4A1-7D48-92E8-0900-B0A28E03205D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67245" y="1769197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6B874EC5-08CA-5294-29B9-0D1631350AB5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65807" y="1769197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689C1B30-3DE2-116F-786D-8529E61C8F00}"/>
              </a:ext>
            </a:extLst>
          </p:cNvPr>
          <p:cNvCxnSpPr>
            <a:stCxn id="447" idx="3"/>
            <a:endCxn id="446" idx="1"/>
          </p:cNvCxnSpPr>
          <p:nvPr/>
        </p:nvCxnSpPr>
        <p:spPr>
          <a:xfrm>
            <a:off x="4486707" y="3357922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D4E2506F-3C1F-EAAF-5270-A4D6B6251910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092F2E67-56A3-9871-1078-E073D91B9320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61A66390-4CA0-4D93-CF8E-9B08A30B787D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ED9FFE72-E112-A4ED-E88A-9635DA5605D8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2" name="Google Shape;388;p44">
            <a:extLst>
              <a:ext uri="{FF2B5EF4-FFF2-40B4-BE49-F238E27FC236}">
                <a16:creationId xmlns:a16="http://schemas.microsoft.com/office/drawing/2014/main" id="{6D2E7749-9842-5B7E-7365-F43BEB0C4B8F}"/>
              </a:ext>
            </a:extLst>
          </p:cNvPr>
          <p:cNvSpPr txBox="1">
            <a:spLocks/>
          </p:cNvSpPr>
          <p:nvPr/>
        </p:nvSpPr>
        <p:spPr>
          <a:xfrm>
            <a:off x="914645" y="2088168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nl-BE" sz="1200" dirty="0">
                <a:solidFill>
                  <a:schemeClr val="dk1"/>
                </a:solidFill>
                <a:latin typeface="Spline Sans Mono Medium"/>
              </a:rPr>
              <a:t>Checking &amp; understanding</a:t>
            </a:r>
          </a:p>
        </p:txBody>
      </p:sp>
      <p:sp>
        <p:nvSpPr>
          <p:cNvPr id="3" name="Google Shape;389;p44">
            <a:extLst>
              <a:ext uri="{FF2B5EF4-FFF2-40B4-BE49-F238E27FC236}">
                <a16:creationId xmlns:a16="http://schemas.microsoft.com/office/drawing/2014/main" id="{77B1CF5A-7091-3E81-83C2-570033637579}"/>
              </a:ext>
            </a:extLst>
          </p:cNvPr>
          <p:cNvSpPr txBox="1">
            <a:spLocks/>
          </p:cNvSpPr>
          <p:nvPr/>
        </p:nvSpPr>
        <p:spPr>
          <a:xfrm>
            <a:off x="3403800" y="2055547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Cleaning</a:t>
            </a:r>
            <a:r>
              <a:rPr lang="fr-BE" sz="1200" dirty="0">
                <a:solidFill>
                  <a:schemeClr val="dk1"/>
                </a:solidFill>
                <a:latin typeface="Spline Sans Mono Medium"/>
              </a:rPr>
              <a:t> &amp; </a:t>
            </a:r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Standardizing</a:t>
            </a:r>
            <a:endParaRPr lang="fr-BE" sz="1200" dirty="0">
              <a:solidFill>
                <a:schemeClr val="dk1"/>
              </a:solidFill>
              <a:latin typeface="Spline Sans Mono Medium"/>
            </a:endParaRPr>
          </a:p>
        </p:txBody>
      </p:sp>
      <p:sp>
        <p:nvSpPr>
          <p:cNvPr id="4" name="Google Shape;390;p44">
            <a:extLst>
              <a:ext uri="{FF2B5EF4-FFF2-40B4-BE49-F238E27FC236}">
                <a16:creationId xmlns:a16="http://schemas.microsoft.com/office/drawing/2014/main" id="{7A3D33F9-DCF4-1CCC-EEDC-630BC38555EB}"/>
              </a:ext>
            </a:extLst>
          </p:cNvPr>
          <p:cNvSpPr txBox="1">
            <a:spLocks/>
          </p:cNvSpPr>
          <p:nvPr/>
        </p:nvSpPr>
        <p:spPr>
          <a:xfrm>
            <a:off x="5892955" y="2088168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Structuring</a:t>
            </a:r>
            <a:r>
              <a:rPr lang="fr-BE" sz="1200" dirty="0">
                <a:solidFill>
                  <a:schemeClr val="dk1"/>
                </a:solidFill>
                <a:latin typeface="Spline Sans Mono Medium"/>
              </a:rPr>
              <a:t> &amp;   </a:t>
            </a:r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Enriching</a:t>
            </a:r>
            <a:r>
              <a:rPr lang="fr-BE" sz="1200" dirty="0">
                <a:solidFill>
                  <a:schemeClr val="dk1"/>
                </a:solidFill>
                <a:latin typeface="Spline Sans Mono Medium"/>
              </a:rPr>
              <a:t> </a:t>
            </a:r>
          </a:p>
        </p:txBody>
      </p:sp>
      <p:sp>
        <p:nvSpPr>
          <p:cNvPr id="5" name="Google Shape;391;p44">
            <a:extLst>
              <a:ext uri="{FF2B5EF4-FFF2-40B4-BE49-F238E27FC236}">
                <a16:creationId xmlns:a16="http://schemas.microsoft.com/office/drawing/2014/main" id="{0D8A032E-3963-8157-A361-625B581D330C}"/>
              </a:ext>
            </a:extLst>
          </p:cNvPr>
          <p:cNvSpPr txBox="1">
            <a:spLocks/>
          </p:cNvSpPr>
          <p:nvPr/>
        </p:nvSpPr>
        <p:spPr>
          <a:xfrm>
            <a:off x="2134107" y="3661440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Visualizing</a:t>
            </a:r>
            <a:r>
              <a:rPr lang="fr-BE" sz="1200" dirty="0">
                <a:solidFill>
                  <a:schemeClr val="dk1"/>
                </a:solidFill>
                <a:latin typeface="Spline Sans Mono Medium"/>
              </a:rPr>
              <a:t> &amp; </a:t>
            </a:r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Concluding</a:t>
            </a:r>
            <a:endParaRPr lang="fr-BE" sz="1200" dirty="0">
              <a:solidFill>
                <a:schemeClr val="dk1"/>
              </a:solidFill>
              <a:latin typeface="Spline Sans Mono Medium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6" name="Google Shape;392;p44">
            <a:extLst>
              <a:ext uri="{FF2B5EF4-FFF2-40B4-BE49-F238E27FC236}">
                <a16:creationId xmlns:a16="http://schemas.microsoft.com/office/drawing/2014/main" id="{4C7A469C-C308-4F25-BE94-87E0730ED290}"/>
              </a:ext>
            </a:extLst>
          </p:cNvPr>
          <p:cNvSpPr txBox="1">
            <a:spLocks/>
          </p:cNvSpPr>
          <p:nvPr/>
        </p:nvSpPr>
        <p:spPr>
          <a:xfrm>
            <a:off x="4606406" y="3688350"/>
            <a:ext cx="2352563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dk1"/>
                </a:solidFill>
                <a:latin typeface="Spline Sans Mono Medium"/>
              </a:rPr>
              <a:t>Aggregating for insights</a:t>
            </a:r>
          </a:p>
        </p:txBody>
      </p:sp>
    </p:spTree>
    <p:extLst>
      <p:ext uri="{BB962C8B-B14F-4D97-AF65-F5344CB8AC3E}">
        <p14:creationId xmlns:p14="http://schemas.microsoft.com/office/powerpoint/2010/main" val="331610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B7FFC7F-2928-C2C7-99C8-A2537290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732186BA-FB4A-3FE8-D30D-E61794EB5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6334C3E4-EE9B-D967-14B8-49E28C93E5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A04C662D-061B-0E6B-5F10-A43FA4C4C29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1A240FEA-A33A-39E1-1A00-A2779BF2DEE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3935415A-189A-BC43-2C24-8FDEAC1CAA7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3C57BDA3-CD3A-ECB3-40E8-B3A14F36478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</a:t>
            </a:r>
            <a:r>
              <a:rPr lang="fr-BE" dirty="0" err="1"/>
              <a:t>Approach</a:t>
            </a:r>
            <a:endParaRPr dirty="0"/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61591000-4A46-9A00-87F6-4F2FDE1DD59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3299180B-5779-651F-AD04-02C151B23B4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007AAF96-998C-8D73-9456-4F59A4BC464C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CE4E5CE0-E757-155A-AFEE-CADC9BEE8663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SETTING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AC105352-D24D-B6FA-C2D8-78F73DF7CB2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1: RAW LAYER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92EE21EA-57E1-66BB-E3D3-BCF0FCFAA6D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&amp; Implementation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D71B3B96-8EB2-4F06-BD86-F1812F2DC078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2: BRONZE LAYER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2AFEE1AF-365C-02B7-40C5-D8EFBFDF2D5C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041A8834-A2DC-15C6-DD17-AE56042878E5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BA2C3717-4EB8-7C63-E0BB-DC69D58C13DD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85A82748-5673-5097-A3D1-588C5E858476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3818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BA566070-5D16-8752-D705-1551617E0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84AC6FF2-C72E-34C2-9554-F5E9988789C9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6CF42078-DE73-0FD0-7E87-6DE4849AB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LAYER 1: RAW LAYER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B01B877E-3C76-4813-B1BA-3A78F2799E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80C8A71D-66EF-B1BA-E9F5-998F1DAE25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A22E6869-4FBB-1B79-7F1D-DD14B895F2D9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A513E16A-BA71-01E4-F305-C36F31001C25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E135BF3D-7F75-861C-45E7-CAFA8B9FECC9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5FE5ACEB-E2D1-DA50-AC55-52C7D2BB7790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62315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B4EE8374-59A0-86C3-F597-A32A11F6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6571EB3C-22E7-00A6-6790-95DBC3D58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Information &amp; Approach</a:t>
            </a:r>
            <a:endParaRPr dirty="0"/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30518D7C-4268-07F1-2571-FB2DD77B90B9}"/>
              </a:ext>
            </a:extLst>
          </p:cNvPr>
          <p:cNvSpPr/>
          <p:nvPr/>
        </p:nvSpPr>
        <p:spPr>
          <a:xfrm>
            <a:off x="5811193" y="217764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Find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Relationships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347F00A0-5893-544F-243D-1033C3E8AB0D}"/>
              </a:ext>
            </a:extLst>
          </p:cNvPr>
          <p:cNvSpPr/>
          <p:nvPr/>
        </p:nvSpPr>
        <p:spPr>
          <a:xfrm>
            <a:off x="3312730" y="217764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Understand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Files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9E1787E5-1A0E-BA4D-291D-0564D339684B}"/>
              </a:ext>
            </a:extLst>
          </p:cNvPr>
          <p:cNvSpPr/>
          <p:nvPr/>
        </p:nvSpPr>
        <p:spPr>
          <a:xfrm>
            <a:off x="814168" y="217764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Read Files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135C286B-1ECC-3853-242D-78C7BBE8A2F4}"/>
              </a:ext>
            </a:extLst>
          </p:cNvPr>
          <p:cNvSpPr/>
          <p:nvPr/>
        </p:nvSpPr>
        <p:spPr>
          <a:xfrm>
            <a:off x="1657918" y="1512540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504A8777-8D13-D4CC-D2DC-4273F6970802}"/>
              </a:ext>
            </a:extLst>
          </p:cNvPr>
          <p:cNvSpPr/>
          <p:nvPr/>
        </p:nvSpPr>
        <p:spPr>
          <a:xfrm>
            <a:off x="4156480" y="1512540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2E56F983-ADA9-E0E6-20DE-EC097E071BD8}"/>
              </a:ext>
            </a:extLst>
          </p:cNvPr>
          <p:cNvSpPr/>
          <p:nvPr/>
        </p:nvSpPr>
        <p:spPr>
          <a:xfrm>
            <a:off x="6654943" y="1512540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BCEEC318-2C37-8178-F293-1DF935BDBA45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166768" y="2463990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56D5B630-7085-6E53-378B-B043B9BCE1C3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665330" y="2463990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DF5DAA9C-2569-DFAF-18D4-74A7D058069D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1DFDAA59-4364-57F7-1688-3930469C0768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2791E0CD-57F8-DB71-3F99-A48279479C7D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F62B5A1C-9AAA-4C8B-3E12-00C18E55A7B1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54299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007EB5E-8FF7-EED3-952C-1E14823B6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44AAC810-1BB5-FD28-FF22-4E560669E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6FE6200A-1627-B16A-C0B5-46DA9C1FCE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3A92C73E-4066-C86F-15F6-5E35FE9C58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B2F37960-F54C-13FA-B566-49D9AEB918D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25880D14-7F42-A262-1751-BFB5D6775E0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6E4D9311-D9F8-5D79-A24A-D1213EEB516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</a:t>
            </a:r>
            <a:r>
              <a:rPr lang="fr-BE" dirty="0" err="1"/>
              <a:t>Approach</a:t>
            </a:r>
            <a:endParaRPr dirty="0"/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C1674C6D-96ED-3C0B-4DA0-4EEAD7E10F7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4B256B5D-5569-0A5A-700A-3350CAC8C9C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FE18AD81-35CC-EC7F-9C68-0E7996AE4D3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6E2AF9F1-7E14-6FB2-10EC-12C67DD7521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SETTING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D9A83777-A7A6-E113-0F11-9413A8EE848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1: RAW LAYER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84115E4A-497C-1E9D-360F-E6F3E8175B2D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&amp; Implementation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CC0B85B6-9946-0863-7A83-54DC991980D3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2: BRONZE LAYER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B2A20E2C-A9D1-3B95-311C-933115450DF7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91135969-2BC2-B086-D394-933458335AD1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8DF86DCF-CBBA-7406-060C-E07118214368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703199EC-433A-EFF4-57FF-8B149AFAA6AA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5919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566733FC-F71B-838B-6AD0-EE6B8B6F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161E794E-B671-4E0D-C58A-E0B3B074EB15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F67A9083-7D0A-8CA0-0743-D81FB774CF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LAYER 2: BRONZE LAYER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A19B5154-70E1-5F35-66F7-A124FB3B521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A87BCF0D-5E28-1D32-F2AF-E79349C2DC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F9746515-0A20-1916-75DC-B90905C4087A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C7B4155B-0C4C-C5BF-DEF5-D8E4040C0FC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AD1D5E3B-3617-A382-4039-C7332357779E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E947EB57-43EF-0E37-6604-291F3CA0AE2E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65528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DE814115-5007-0BA2-BAA6-F2B192D6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FBBE7350-0B69-0D61-D3BE-30EF68FF3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General Information</a:t>
            </a:r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E919C7A2-451D-177E-FE7C-BD5FBF66C2DB}"/>
              </a:ext>
            </a:extLst>
          </p:cNvPr>
          <p:cNvSpPr/>
          <p:nvPr/>
        </p:nvSpPr>
        <p:spPr>
          <a:xfrm>
            <a:off x="4613334" y="3611899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Display Schema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ED4FFD8C-2E4D-7730-EB38-31D60713F3CF}"/>
              </a:ext>
            </a:extLst>
          </p:cNvPr>
          <p:cNvSpPr/>
          <p:nvPr/>
        </p:nvSpPr>
        <p:spPr>
          <a:xfrm>
            <a:off x="2141034" y="3611899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Stop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A523816F-9F0E-6F7A-9937-E61791CDF572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</a:t>
            </a: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rocess Data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03D7BFD4-3857-4BEC-5545-6CF425600061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Initialize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BDB35123-7B6F-4B01-AA66-BCAEBF13ABE6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Setup Environment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DBA64ED9-24C4-A222-969D-F9B158B4FCEC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6965897" y="2309524"/>
            <a:ext cx="1305300" cy="1588800"/>
          </a:xfrm>
          <a:prstGeom prst="bentConnector3">
            <a:avLst>
              <a:gd name="adj1" fmla="val -1437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0EC6A159-6B3A-3C69-6917-921C00E531A0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D06E8099-9B43-3E8D-280C-58F7A3349D4D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F47B7C20-1A8B-8A90-0583-E6E035E25E9F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A6E25C38-A7BC-29B4-D06E-2530040788B3}"/>
              </a:ext>
            </a:extLst>
          </p:cNvPr>
          <p:cNvSpPr/>
          <p:nvPr/>
        </p:nvSpPr>
        <p:spPr>
          <a:xfrm>
            <a:off x="2984784" y="2946787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2EF25083-5DA0-A87D-2E7B-E71513BE4D5B}"/>
              </a:ext>
            </a:extLst>
          </p:cNvPr>
          <p:cNvSpPr/>
          <p:nvPr/>
        </p:nvSpPr>
        <p:spPr>
          <a:xfrm>
            <a:off x="5457084" y="2946787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A35DA113-2C2C-B14A-BF2B-276B6E3EDB77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FCC973A4-EA34-D262-51B0-4C51C7C45954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2A4968DE-566C-9F23-8707-5DD3E867CDCF}"/>
              </a:ext>
            </a:extLst>
          </p:cNvPr>
          <p:cNvCxnSpPr>
            <a:stCxn id="447" idx="3"/>
            <a:endCxn id="446" idx="1"/>
          </p:cNvCxnSpPr>
          <p:nvPr/>
        </p:nvCxnSpPr>
        <p:spPr>
          <a:xfrm>
            <a:off x="4493634" y="3898249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C03A230A-5E07-685C-EFC9-336F8C633A10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DBC6F18A-D881-D237-2156-DB1DE975F4D9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8E2FDE0A-0677-E35B-040F-1DAA167DB88F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7F97F46F-826A-510A-D59B-3266E543A666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14724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C5E32FF3-C237-5EE4-8483-D1DC60A9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1A15946A-8DBC-8E57-F708-A321F803A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Approach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368359D1-34A6-CEBA-6CD0-9CF95A99BE32}"/>
              </a:ext>
            </a:extLst>
          </p:cNvPr>
          <p:cNvSpPr/>
          <p:nvPr/>
        </p:nvSpPr>
        <p:spPr>
          <a:xfrm>
            <a:off x="4620224" y="332521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Display Schema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FF14FD40-67DD-CF85-F6BE-F17AF37EF19F}"/>
              </a:ext>
            </a:extLst>
          </p:cNvPr>
          <p:cNvSpPr/>
          <p:nvPr/>
        </p:nvSpPr>
        <p:spPr>
          <a:xfrm>
            <a:off x="2147924" y="332521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Stop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8C56C7AA-124A-B404-9354-DCA1318065CF}"/>
              </a:ext>
            </a:extLst>
          </p:cNvPr>
          <p:cNvSpPr/>
          <p:nvPr/>
        </p:nvSpPr>
        <p:spPr>
          <a:xfrm>
            <a:off x="5925524" y="153133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</a:t>
            </a: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rocess Data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2A25A46D-FB37-E852-2A0F-222C9321D98E}"/>
              </a:ext>
            </a:extLst>
          </p:cNvPr>
          <p:cNvSpPr/>
          <p:nvPr/>
        </p:nvSpPr>
        <p:spPr>
          <a:xfrm>
            <a:off x="3427061" y="153133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Initialize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D79EF9A7-AF73-ADBB-DD7D-40BC431245DC}"/>
              </a:ext>
            </a:extLst>
          </p:cNvPr>
          <p:cNvSpPr/>
          <p:nvPr/>
        </p:nvSpPr>
        <p:spPr>
          <a:xfrm>
            <a:off x="928499" y="153133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Setup Environment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BB47F2EB-119E-55D4-90D9-29E09438DFC0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6972824" y="1817688"/>
            <a:ext cx="1305300" cy="1793875"/>
          </a:xfrm>
          <a:prstGeom prst="bentConnector3">
            <a:avLst>
              <a:gd name="adj1" fmla="val -175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1D8DA4FC-46E3-94F8-253D-DE2DD1F5D1EE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81099" y="1817688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7EB92A22-16E2-7105-9005-10F6D1F45EC2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9661" y="1817688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6C3F8ADF-33DC-761E-6E40-0584AEF15403}"/>
              </a:ext>
            </a:extLst>
          </p:cNvPr>
          <p:cNvCxnSpPr>
            <a:stCxn id="447" idx="3"/>
            <a:endCxn id="446" idx="1"/>
          </p:cNvCxnSpPr>
          <p:nvPr/>
        </p:nvCxnSpPr>
        <p:spPr>
          <a:xfrm>
            <a:off x="4500524" y="361156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299F574B-D76C-CE20-D7DE-6447731727C0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D74F2226-9977-1880-3206-453E4992BC1A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8E34F6D9-E5C3-2364-8A59-C55D38FBCEDE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88230603-FE4C-2FD5-EF28-5CBCFE0BD024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388;p44">
            <a:extLst>
              <a:ext uri="{FF2B5EF4-FFF2-40B4-BE49-F238E27FC236}">
                <a16:creationId xmlns:a16="http://schemas.microsoft.com/office/drawing/2014/main" id="{DC35840E-DD07-9583-73ED-647FF7A2EABF}"/>
              </a:ext>
            </a:extLst>
          </p:cNvPr>
          <p:cNvSpPr txBox="1">
            <a:spLocks/>
          </p:cNvSpPr>
          <p:nvPr/>
        </p:nvSpPr>
        <p:spPr>
          <a:xfrm>
            <a:off x="928499" y="2120197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Configure directions and initialized logging</a:t>
            </a:r>
          </a:p>
        </p:txBody>
      </p:sp>
      <p:sp>
        <p:nvSpPr>
          <p:cNvPr id="4" name="Google Shape;389;p44">
            <a:extLst>
              <a:ext uri="{FF2B5EF4-FFF2-40B4-BE49-F238E27FC236}">
                <a16:creationId xmlns:a16="http://schemas.microsoft.com/office/drawing/2014/main" id="{F0C9A536-689C-69DA-85CD-7EF3190D708B}"/>
              </a:ext>
            </a:extLst>
          </p:cNvPr>
          <p:cNvSpPr txBox="1">
            <a:spLocks/>
          </p:cNvSpPr>
          <p:nvPr/>
        </p:nvSpPr>
        <p:spPr>
          <a:xfrm>
            <a:off x="3427061" y="2120197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Created a </a:t>
            </a:r>
            <a:r>
              <a:rPr lang="en-US" sz="1200" dirty="0" err="1">
                <a:solidFill>
                  <a:schemeClr val="dk1"/>
                </a:solidFill>
                <a:latin typeface="Spline Sans Mono Medium"/>
              </a:rPr>
              <a:t>SparkSession</a:t>
            </a:r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 for Data Processing</a:t>
            </a:r>
          </a:p>
        </p:txBody>
      </p:sp>
      <p:sp>
        <p:nvSpPr>
          <p:cNvPr id="5" name="Google Shape;390;p44">
            <a:extLst>
              <a:ext uri="{FF2B5EF4-FFF2-40B4-BE49-F238E27FC236}">
                <a16:creationId xmlns:a16="http://schemas.microsoft.com/office/drawing/2014/main" id="{0DCACE33-9F70-7B76-6680-2C87A1AB5AD0}"/>
              </a:ext>
            </a:extLst>
          </p:cNvPr>
          <p:cNvSpPr txBox="1">
            <a:spLocks/>
          </p:cNvSpPr>
          <p:nvPr/>
        </p:nvSpPr>
        <p:spPr>
          <a:xfrm>
            <a:off x="5925460" y="2104038"/>
            <a:ext cx="2352601" cy="1159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Read Files, Add Ingestion TS, Handle corrupt records, Converted to Parquet Files</a:t>
            </a:r>
          </a:p>
        </p:txBody>
      </p:sp>
      <p:sp>
        <p:nvSpPr>
          <p:cNvPr id="6" name="Google Shape;391;p44">
            <a:extLst>
              <a:ext uri="{FF2B5EF4-FFF2-40B4-BE49-F238E27FC236}">
                <a16:creationId xmlns:a16="http://schemas.microsoft.com/office/drawing/2014/main" id="{8A1D7C1C-881A-FF83-DF17-D563442EECCC}"/>
              </a:ext>
            </a:extLst>
          </p:cNvPr>
          <p:cNvSpPr txBox="1">
            <a:spLocks/>
          </p:cNvSpPr>
          <p:nvPr/>
        </p:nvSpPr>
        <p:spPr>
          <a:xfrm>
            <a:off x="2147924" y="3897313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Terminated</a:t>
            </a:r>
            <a:r>
              <a:rPr lang="fr-BE" sz="1200" dirty="0">
                <a:solidFill>
                  <a:schemeClr val="dk1"/>
                </a:solidFill>
                <a:latin typeface="Spline Sans Mono Medium"/>
              </a:rPr>
              <a:t> the </a:t>
            </a:r>
            <a:r>
              <a:rPr lang="fr-BE" sz="1200" dirty="0" err="1">
                <a:solidFill>
                  <a:schemeClr val="dk1"/>
                </a:solidFill>
                <a:latin typeface="Spline Sans Mono Medium"/>
              </a:rPr>
              <a:t>SparkSession</a:t>
            </a:r>
            <a:endParaRPr lang="fr-BE" sz="1200" dirty="0">
              <a:solidFill>
                <a:schemeClr val="dk1"/>
              </a:solidFill>
              <a:latin typeface="Spline Sans Mono Medium"/>
            </a:endParaRPr>
          </a:p>
        </p:txBody>
      </p:sp>
      <p:sp>
        <p:nvSpPr>
          <p:cNvPr id="7" name="Google Shape;392;p44">
            <a:extLst>
              <a:ext uri="{FF2B5EF4-FFF2-40B4-BE49-F238E27FC236}">
                <a16:creationId xmlns:a16="http://schemas.microsoft.com/office/drawing/2014/main" id="{80FC5999-EEBB-1510-5D61-B74C66814E1E}"/>
              </a:ext>
            </a:extLst>
          </p:cNvPr>
          <p:cNvSpPr txBox="1">
            <a:spLocks/>
          </p:cNvSpPr>
          <p:nvPr/>
        </p:nvSpPr>
        <p:spPr>
          <a:xfrm>
            <a:off x="4643478" y="3891379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Printed the schema of the last processed </a:t>
            </a:r>
            <a:r>
              <a:rPr lang="en-US" sz="1200" dirty="0" err="1">
                <a:solidFill>
                  <a:schemeClr val="dk1"/>
                </a:solidFill>
                <a:latin typeface="Spline Sans Mono Medium"/>
              </a:rPr>
              <a:t>DataFrame</a:t>
            </a:r>
            <a:endParaRPr lang="en-US" sz="1200" dirty="0">
              <a:solidFill>
                <a:schemeClr val="dk1"/>
              </a:solidFill>
              <a:latin typeface="Spline Sans Mono Medium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9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B2C87E7F-03D3-DECC-5F73-67A455102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25A5D147-DF15-A155-8245-DE5D292E2644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04F5C179-3F58-6123-2688-C41531D5C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LAYER 3: SILVER LAYER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5A07427F-9BF3-8939-4270-9636A23AD2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EB9A172F-CC33-ADFD-1C5C-AB2F5919BB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7A89EBBA-B9D7-2EAA-EDFB-E3B0CA392AD6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11227519-454A-529F-365F-E40826D9F96C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DDCD9D42-F3C9-4AA3-E003-CCD4A6008BA6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26281DEB-CAB0-5C5E-98B2-9CB7FAD1B909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60702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88154FB2-A41D-A144-C2A7-883931DD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2CA0C968-1D69-3940-60F5-2208625D2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Information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C4BD436F-4A27-06B5-B02D-0EB20D5011AB}"/>
              </a:ext>
            </a:extLst>
          </p:cNvPr>
          <p:cNvSpPr/>
          <p:nvPr/>
        </p:nvSpPr>
        <p:spPr>
          <a:xfrm>
            <a:off x="5868000" y="360132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</a:t>
            </a: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rocess Tables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4BA55CAF-CE5B-CE24-6FF4-A9B2F717FCBF}"/>
              </a:ext>
            </a:extLst>
          </p:cNvPr>
          <p:cNvSpPr/>
          <p:nvPr/>
        </p:nvSpPr>
        <p:spPr>
          <a:xfrm>
            <a:off x="3395700" y="360132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Generate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DQ Report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2BB34E05-ACF5-1623-66CB-79F643EA25CD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Define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DQ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Functions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A3218C66-5D27-24D2-58AC-7C071E018CB7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Initialize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11F758F5-4A75-58D2-7DAB-150847EF8EAD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Setup Environment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9AC092AC-75C1-FCFA-4154-BFFE648FA1C0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309524"/>
            <a:ext cx="50597" cy="1578149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C5A6C166-EA92-C0A1-E3E7-012D861E808C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C07E9C14-E3B6-60F2-5016-5579B10562AA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824DAFDA-8A47-E066-4D2C-2A918CE31D6D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A0AA630E-5624-1CE1-61C5-4387CD7FF3F9}"/>
              </a:ext>
            </a:extLst>
          </p:cNvPr>
          <p:cNvSpPr/>
          <p:nvPr/>
        </p:nvSpPr>
        <p:spPr>
          <a:xfrm>
            <a:off x="4239450" y="2936211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7D3779F4-A8DA-2A1F-58D5-ECA496548340}"/>
              </a:ext>
            </a:extLst>
          </p:cNvPr>
          <p:cNvSpPr/>
          <p:nvPr/>
        </p:nvSpPr>
        <p:spPr>
          <a:xfrm>
            <a:off x="6711750" y="2936211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E6BC588D-1D77-FBD4-8C12-A9538A9B2C17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FB9603B7-A5C0-CB2C-CF5E-58AF67DA67BE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DB70991D-6E55-9283-B07C-621FC341DE8C}"/>
              </a:ext>
            </a:extLst>
          </p:cNvPr>
          <p:cNvCxnSpPr>
            <a:cxnSpLocks/>
          </p:cNvCxnSpPr>
          <p:nvPr/>
        </p:nvCxnSpPr>
        <p:spPr>
          <a:xfrm>
            <a:off x="5772734" y="388707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804CFF54-C0D0-EAC9-F5B6-7ADD735D3424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874D0772-FA76-7FA3-4AA7-EC3F959646EE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9F718B57-FF58-237A-1397-1848B2CEB9FC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1D8934C6-95CA-61E2-8A10-EA115943378F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310CBC9F-36BE-5707-0C7B-1FE670FE9D01}"/>
              </a:ext>
            </a:extLst>
          </p:cNvPr>
          <p:cNvSpPr/>
          <p:nvPr/>
        </p:nvSpPr>
        <p:spPr>
          <a:xfrm>
            <a:off x="935617" y="360132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Stop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FF7DC874-894D-1981-7A2E-4434E2D000FC}"/>
              </a:ext>
            </a:extLst>
          </p:cNvPr>
          <p:cNvSpPr/>
          <p:nvPr/>
        </p:nvSpPr>
        <p:spPr>
          <a:xfrm>
            <a:off x="1779367" y="2936211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C25CEF8B-3393-89A2-81A5-7463847B6E1F}"/>
              </a:ext>
            </a:extLst>
          </p:cNvPr>
          <p:cNvCxnSpPr>
            <a:cxnSpLocks/>
          </p:cNvCxnSpPr>
          <p:nvPr/>
        </p:nvCxnSpPr>
        <p:spPr>
          <a:xfrm>
            <a:off x="3300434" y="388429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5856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6" name="Google Shape;236;p38"/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37" name="Google Shape;237;p38"/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</a:t>
            </a:r>
            <a:r>
              <a:rPr lang="fr-BE" dirty="0" err="1"/>
              <a:t>Approach</a:t>
            </a:r>
            <a:endParaRPr dirty="0"/>
          </a:p>
        </p:txBody>
      </p:sp>
      <p:sp>
        <p:nvSpPr>
          <p:cNvPr id="239" name="Google Shape;239;p38"/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SETTING</a:t>
            </a:r>
            <a:endParaRPr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1: RAW LAYER</a:t>
            </a: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&amp; Implementation</a:t>
            </a:r>
            <a:endParaRPr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2: BRONZE LAYER</a:t>
            </a:r>
            <a:endParaRPr dirty="0"/>
          </a:p>
        </p:txBody>
      </p:sp>
      <p:grpSp>
        <p:nvGrpSpPr>
          <p:cNvPr id="246" name="Google Shape;246;p38"/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/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FE672DD2-C993-648F-6F14-28BB650BE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8E93A845-159A-D7C1-2417-E5BEB4205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Approach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A2781808-8274-4DF7-8497-F4A7A6920755}"/>
              </a:ext>
            </a:extLst>
          </p:cNvPr>
          <p:cNvSpPr/>
          <p:nvPr/>
        </p:nvSpPr>
        <p:spPr>
          <a:xfrm>
            <a:off x="5805464" y="317183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</a:t>
            </a: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rocess Tables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58831412-56B6-FB63-8195-AEE40EF44A88}"/>
              </a:ext>
            </a:extLst>
          </p:cNvPr>
          <p:cNvSpPr/>
          <p:nvPr/>
        </p:nvSpPr>
        <p:spPr>
          <a:xfrm>
            <a:off x="3333164" y="317183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Generate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DQ Report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63FF581C-9F04-93CA-47F1-0002F5904D50}"/>
              </a:ext>
            </a:extLst>
          </p:cNvPr>
          <p:cNvSpPr/>
          <p:nvPr/>
        </p:nvSpPr>
        <p:spPr>
          <a:xfrm>
            <a:off x="5870106" y="151748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Define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DQ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Functions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855C1E22-5C3A-6E3D-EAAF-127ADEE3C583}"/>
              </a:ext>
            </a:extLst>
          </p:cNvPr>
          <p:cNvSpPr/>
          <p:nvPr/>
        </p:nvSpPr>
        <p:spPr>
          <a:xfrm>
            <a:off x="3371643" y="151748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Initialize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4B8A9961-69F5-E0CB-CE31-9353FF620939}"/>
              </a:ext>
            </a:extLst>
          </p:cNvPr>
          <p:cNvSpPr/>
          <p:nvPr/>
        </p:nvSpPr>
        <p:spPr>
          <a:xfrm>
            <a:off x="873081" y="151748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Setup Environment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B88B21DB-C2E2-08B1-BBA9-BE22BD62A57D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158064" y="1803833"/>
            <a:ext cx="64642" cy="1654349"/>
          </a:xfrm>
          <a:prstGeom prst="bentConnector3">
            <a:avLst>
              <a:gd name="adj1" fmla="val -35364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FD3C29A0-BD01-E3F6-1A06-2ACCB863C81A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25681" y="1803833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4ADE2CF9-1D6C-B779-F02E-4A1F8BB58533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24243" y="1803833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60D96A10-CCBB-5ACC-FE41-B412C52C0927}"/>
              </a:ext>
            </a:extLst>
          </p:cNvPr>
          <p:cNvCxnSpPr>
            <a:cxnSpLocks/>
          </p:cNvCxnSpPr>
          <p:nvPr/>
        </p:nvCxnSpPr>
        <p:spPr>
          <a:xfrm>
            <a:off x="5710198" y="3457582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019D7CD4-5FE2-A00B-5F34-DB41A6552738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CD74494B-1170-4CB1-6B66-93DB5387168E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40247D1F-5C07-8D61-7480-D257F35097F9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86A7ACD1-0AEA-427E-3310-E8841FB9A938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AC7917E3-9B72-3C93-D31A-648181AE9969}"/>
              </a:ext>
            </a:extLst>
          </p:cNvPr>
          <p:cNvSpPr/>
          <p:nvPr/>
        </p:nvSpPr>
        <p:spPr>
          <a:xfrm>
            <a:off x="873081" y="317183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Stop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9B05DAFE-9EF9-276A-CD41-9589A7CDABC7}"/>
              </a:ext>
            </a:extLst>
          </p:cNvPr>
          <p:cNvCxnSpPr>
            <a:cxnSpLocks/>
          </p:cNvCxnSpPr>
          <p:nvPr/>
        </p:nvCxnSpPr>
        <p:spPr>
          <a:xfrm>
            <a:off x="3237898" y="3454807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88;p44">
            <a:extLst>
              <a:ext uri="{FF2B5EF4-FFF2-40B4-BE49-F238E27FC236}">
                <a16:creationId xmlns:a16="http://schemas.microsoft.com/office/drawing/2014/main" id="{0C5A6177-AB90-9738-DEE3-B51C6856D303}"/>
              </a:ext>
            </a:extLst>
          </p:cNvPr>
          <p:cNvSpPr txBox="1">
            <a:spLocks/>
          </p:cNvSpPr>
          <p:nvPr/>
        </p:nvSpPr>
        <p:spPr>
          <a:xfrm>
            <a:off x="873081" y="2099448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Configure directions and initialized logging</a:t>
            </a:r>
          </a:p>
        </p:txBody>
      </p:sp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525A15EE-C81B-B5EE-556E-83812EF688FE}"/>
              </a:ext>
            </a:extLst>
          </p:cNvPr>
          <p:cNvSpPr txBox="1">
            <a:spLocks/>
          </p:cNvSpPr>
          <p:nvPr/>
        </p:nvSpPr>
        <p:spPr>
          <a:xfrm>
            <a:off x="3371643" y="2090183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Created a </a:t>
            </a:r>
            <a:r>
              <a:rPr lang="en-US" sz="1200" dirty="0" err="1">
                <a:solidFill>
                  <a:schemeClr val="dk1"/>
                </a:solidFill>
                <a:latin typeface="Spline Sans Mono Medium"/>
              </a:rPr>
              <a:t>SparkSession</a:t>
            </a:r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 for the Silver Layer</a:t>
            </a:r>
          </a:p>
        </p:txBody>
      </p:sp>
      <p:sp>
        <p:nvSpPr>
          <p:cNvPr id="7" name="Google Shape;390;p44">
            <a:extLst>
              <a:ext uri="{FF2B5EF4-FFF2-40B4-BE49-F238E27FC236}">
                <a16:creationId xmlns:a16="http://schemas.microsoft.com/office/drawing/2014/main" id="{65EF6E70-A0A0-84BA-BBA3-1D34FA51FD85}"/>
              </a:ext>
            </a:extLst>
          </p:cNvPr>
          <p:cNvSpPr txBox="1">
            <a:spLocks/>
          </p:cNvSpPr>
          <p:nvPr/>
        </p:nvSpPr>
        <p:spPr>
          <a:xfrm>
            <a:off x="5870043" y="2099374"/>
            <a:ext cx="2336400" cy="645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Created reusable data quality functions</a:t>
            </a:r>
          </a:p>
        </p:txBody>
      </p:sp>
      <p:sp>
        <p:nvSpPr>
          <p:cNvPr id="8" name="Google Shape;388;p44">
            <a:extLst>
              <a:ext uri="{FF2B5EF4-FFF2-40B4-BE49-F238E27FC236}">
                <a16:creationId xmlns:a16="http://schemas.microsoft.com/office/drawing/2014/main" id="{9B02684E-988E-2EF4-EF27-ABFCA5A4F6E7}"/>
              </a:ext>
            </a:extLst>
          </p:cNvPr>
          <p:cNvSpPr txBox="1">
            <a:spLocks/>
          </p:cNvSpPr>
          <p:nvPr/>
        </p:nvSpPr>
        <p:spPr>
          <a:xfrm>
            <a:off x="873081" y="3740121"/>
            <a:ext cx="23364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r>
              <a:rPr lang="fr-BE" sz="1200" dirty="0" err="1">
                <a:latin typeface="Spline Sans Mono Medium"/>
                <a:cs typeface="Arial"/>
                <a:sym typeface="Arial"/>
              </a:rPr>
              <a:t>Terminated</a:t>
            </a:r>
            <a:r>
              <a:rPr lang="fr-BE" sz="1200" dirty="0">
                <a:latin typeface="Spline Sans Mono Medium"/>
                <a:cs typeface="Arial"/>
                <a:sym typeface="Arial"/>
              </a:rPr>
              <a:t> the </a:t>
            </a:r>
            <a:r>
              <a:rPr lang="fr-BE" sz="1200" dirty="0" err="1">
                <a:latin typeface="Spline Sans Mono Medium"/>
                <a:cs typeface="Arial"/>
                <a:sym typeface="Arial"/>
              </a:rPr>
              <a:t>SparkSession</a:t>
            </a:r>
            <a:endParaRPr lang="fr-BE" sz="1200" dirty="0">
              <a:latin typeface="Spline Sans Mono Medium"/>
              <a:cs typeface="Arial"/>
              <a:sym typeface="Arial"/>
            </a:endParaRPr>
          </a:p>
          <a:p>
            <a:pPr marL="0" indent="0">
              <a:buSzPts val="1100"/>
            </a:pPr>
            <a:endParaRPr lang="en-US" dirty="0"/>
          </a:p>
        </p:txBody>
      </p:sp>
      <p:sp>
        <p:nvSpPr>
          <p:cNvPr id="9" name="Google Shape;389;p44">
            <a:extLst>
              <a:ext uri="{FF2B5EF4-FFF2-40B4-BE49-F238E27FC236}">
                <a16:creationId xmlns:a16="http://schemas.microsoft.com/office/drawing/2014/main" id="{ED50C1AF-ECE2-5116-75FB-925EB40CAC44}"/>
              </a:ext>
            </a:extLst>
          </p:cNvPr>
          <p:cNvSpPr txBox="1">
            <a:spLocks/>
          </p:cNvSpPr>
          <p:nvPr/>
        </p:nvSpPr>
        <p:spPr>
          <a:xfrm>
            <a:off x="3333164" y="3745867"/>
            <a:ext cx="2336400" cy="48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r>
              <a:rPr lang="en-US" sz="1200" dirty="0">
                <a:latin typeface="Spline Sans Mono Medium"/>
                <a:cs typeface="Arial"/>
              </a:rPr>
              <a:t>Created a </a:t>
            </a:r>
            <a:r>
              <a:rPr lang="en-US" sz="1200" dirty="0" err="1">
                <a:latin typeface="Spline Sans Mono Medium"/>
                <a:cs typeface="Arial"/>
              </a:rPr>
              <a:t>SparkSession</a:t>
            </a:r>
            <a:r>
              <a:rPr lang="en-US" sz="1200" dirty="0">
                <a:latin typeface="Spline Sans Mono Medium"/>
                <a:cs typeface="Arial"/>
              </a:rPr>
              <a:t> for Data Processing</a:t>
            </a:r>
          </a:p>
        </p:txBody>
      </p:sp>
      <p:sp>
        <p:nvSpPr>
          <p:cNvPr id="11" name="Google Shape;390;p44">
            <a:extLst>
              <a:ext uri="{FF2B5EF4-FFF2-40B4-BE49-F238E27FC236}">
                <a16:creationId xmlns:a16="http://schemas.microsoft.com/office/drawing/2014/main" id="{7772EEFB-54A6-30CF-11FC-CA41E64E90DC}"/>
              </a:ext>
            </a:extLst>
          </p:cNvPr>
          <p:cNvSpPr txBox="1">
            <a:spLocks/>
          </p:cNvSpPr>
          <p:nvPr/>
        </p:nvSpPr>
        <p:spPr>
          <a:xfrm>
            <a:off x="5805464" y="3752803"/>
            <a:ext cx="2336400" cy="9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r>
              <a:rPr lang="en-US" sz="1200" dirty="0">
                <a:latin typeface="Spline Sans Mono Medium"/>
                <a:cs typeface="Arial"/>
              </a:rPr>
              <a:t>Transformed and cleaned Bronze data, then saved to Silver (Parquet)</a:t>
            </a:r>
          </a:p>
        </p:txBody>
      </p:sp>
    </p:spTree>
    <p:extLst>
      <p:ext uri="{BB962C8B-B14F-4D97-AF65-F5344CB8AC3E}">
        <p14:creationId xmlns:p14="http://schemas.microsoft.com/office/powerpoint/2010/main" val="5045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48610DB0-1F22-BBA2-A893-F4C4FEDBB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2366D056-3A84-C7EE-5FF8-28C34A292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DAEC0F23-361A-0452-E1F0-DB9D3B3E3D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D8F1DD15-8C2C-E212-9BAE-838588782BD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8C410194-CE6E-5DAF-89FB-60DF86BC5E0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ABA86076-E511-F070-B50D-E366AC5B00E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9A9D043D-FD0D-AD72-FCD0-40636FAE9FE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1D1FC178-60B7-3570-184C-EFDD12DC80A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FA47611F-0A2E-EB3A-CA80-206E7254AB5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7203DB78-A1AB-1CAC-6D28-613105EF67D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EC8A773E-9DF0-408D-AC16-F14CFF1E4D73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3: SILVER LAYER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08176ADE-C8EA-85F4-E3D3-1F730F63BA26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PROJECT VISUALIZATION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DDCC2E26-C483-68C2-446C-30E31F98D781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4: GOLD LAYER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4C049B7B-51E4-4F14-5E63-29CD5DFDA045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1F521799-792A-3B9E-AB9D-AEC8D1482FD4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8437D6AB-4B77-7718-0F90-470768D1F07D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8AB45C08-68C5-F454-216B-A27EF59C41F7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CA84032E-1113-ABDD-84D4-988F85313C6A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59471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DF58DDDA-1439-477E-8418-501F7F5A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6E6073E0-30E8-8494-AC63-FDC1F0DEAB1E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34021624-C421-079D-C4B9-DF4777C87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LAYER 4: GOLD LAYER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68B575E4-1EE1-6578-CEF3-02AC87F99A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9A2F5B60-D02C-B8E2-FCF0-ED640A69A8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6F1C9915-C454-7944-5DAC-9EA2E78FD63A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E79184E6-5539-9E7E-D384-60133937438D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51B07F07-BEDA-0353-B12B-550261E14A0F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61F3FAF8-543C-38BE-F839-155EA65DE372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47147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432AF3AA-708E-CEFC-7B78-7E059245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2BE752A2-DF6F-81D2-E109-6CB9C67ED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Information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15CF4A38-AD8F-AD70-4B5E-64692CA45B8C}"/>
              </a:ext>
            </a:extLst>
          </p:cNvPr>
          <p:cNvSpPr/>
          <p:nvPr/>
        </p:nvSpPr>
        <p:spPr>
          <a:xfrm>
            <a:off x="5868000" y="360132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Create Dimensions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2B3EE3CA-3389-3F43-5F67-528959617EB4}"/>
              </a:ext>
            </a:extLst>
          </p:cNvPr>
          <p:cNvSpPr/>
          <p:nvPr/>
        </p:nvSpPr>
        <p:spPr>
          <a:xfrm>
            <a:off x="3395700" y="360132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Create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Fact Table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89E4C676-6888-2C89-5268-9CC8FD3EA33B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Implement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SCD /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Upsert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7D85034C-6453-CADF-CA3E-8FCE260B752D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Define Utilities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DAEB4C06-5F29-5229-D08A-680154C73D9D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Setup &amp;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5C2C6161-20EC-38EE-6CFE-931D919534E2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309524"/>
            <a:ext cx="50597" cy="1578149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AB1FBAC0-3010-C8C4-661C-3CB7D31D7292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86119C14-BFDE-5279-B4E4-8247A7C8B005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E3D8CED2-80D6-ECC9-4FB3-445395D27CF9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E155303A-700D-3D21-C559-8D8BE53D4085}"/>
              </a:ext>
            </a:extLst>
          </p:cNvPr>
          <p:cNvSpPr/>
          <p:nvPr/>
        </p:nvSpPr>
        <p:spPr>
          <a:xfrm>
            <a:off x="4239450" y="2936211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2DF548DC-34A4-C2BD-7142-D433A25F1024}"/>
              </a:ext>
            </a:extLst>
          </p:cNvPr>
          <p:cNvSpPr/>
          <p:nvPr/>
        </p:nvSpPr>
        <p:spPr>
          <a:xfrm>
            <a:off x="6711750" y="2936211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4DBD89F3-2CFB-5AA0-8A25-85658234601D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92739604-FFD5-145F-2964-D2C25FD12AB2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160D78AC-91C4-58A4-6FE0-DC09FE4B14BC}"/>
              </a:ext>
            </a:extLst>
          </p:cNvPr>
          <p:cNvCxnSpPr>
            <a:cxnSpLocks/>
          </p:cNvCxnSpPr>
          <p:nvPr/>
        </p:nvCxnSpPr>
        <p:spPr>
          <a:xfrm>
            <a:off x="5772734" y="388707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C5717FA7-8F47-EF17-515A-FAB33A2E9701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B390D5E3-01BA-88B3-8EC3-19564981F1A4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68F48DD7-F73A-E383-B53C-0DA78C21084C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75029772-A938-A720-6B6B-B1D6427D65C5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5D154F89-00F3-D133-96B5-9E8F0C24DEEA}"/>
              </a:ext>
            </a:extLst>
          </p:cNvPr>
          <p:cNvSpPr/>
          <p:nvPr/>
        </p:nvSpPr>
        <p:spPr>
          <a:xfrm>
            <a:off x="935617" y="360132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Build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Table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B7A3B6C2-52F9-29C7-3FE1-BF0BF9650575}"/>
              </a:ext>
            </a:extLst>
          </p:cNvPr>
          <p:cNvSpPr/>
          <p:nvPr/>
        </p:nvSpPr>
        <p:spPr>
          <a:xfrm>
            <a:off x="1779367" y="2936211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1B80C355-C7A6-21C5-37E9-3ADC8A97C050}"/>
              </a:ext>
            </a:extLst>
          </p:cNvPr>
          <p:cNvCxnSpPr>
            <a:cxnSpLocks/>
          </p:cNvCxnSpPr>
          <p:nvPr/>
        </p:nvCxnSpPr>
        <p:spPr>
          <a:xfrm>
            <a:off x="3300434" y="388429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246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689F2F40-0A06-A506-A304-FF83BE54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1E59765E-2353-A2D4-8FB0-034E41775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Approach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3215CECE-7977-D024-89B7-D185CE8700CA}"/>
              </a:ext>
            </a:extLst>
          </p:cNvPr>
          <p:cNvSpPr/>
          <p:nvPr/>
        </p:nvSpPr>
        <p:spPr>
          <a:xfrm>
            <a:off x="5805464" y="317183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Create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Dimensions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CA2E43DD-5E6F-49DF-4CE1-72A58A911D2D}"/>
              </a:ext>
            </a:extLst>
          </p:cNvPr>
          <p:cNvSpPr/>
          <p:nvPr/>
        </p:nvSpPr>
        <p:spPr>
          <a:xfrm>
            <a:off x="3333164" y="317183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Create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Fact Table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0C916293-2D1E-E5F9-F941-0BA5401419D8}"/>
              </a:ext>
            </a:extLst>
          </p:cNvPr>
          <p:cNvSpPr/>
          <p:nvPr/>
        </p:nvSpPr>
        <p:spPr>
          <a:xfrm>
            <a:off x="5870106" y="151748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Implement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SCD /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Upsert</a:t>
            </a:r>
            <a:endParaRPr lang="fr-BE"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ACDBBFAF-A718-8385-4717-10A7D4CCAE59}"/>
              </a:ext>
            </a:extLst>
          </p:cNvPr>
          <p:cNvSpPr/>
          <p:nvPr/>
        </p:nvSpPr>
        <p:spPr>
          <a:xfrm>
            <a:off x="3371643" y="151748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Define Utilities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1BEB3455-3502-D6E4-238A-41115D70EF2C}"/>
              </a:ext>
            </a:extLst>
          </p:cNvPr>
          <p:cNvSpPr/>
          <p:nvPr/>
        </p:nvSpPr>
        <p:spPr>
          <a:xfrm>
            <a:off x="873081" y="1517483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Setup &amp; Spark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2BB090A7-6E39-1370-D0A2-D72766A7B269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158064" y="1803833"/>
            <a:ext cx="64642" cy="1654349"/>
          </a:xfrm>
          <a:prstGeom prst="bentConnector3">
            <a:avLst>
              <a:gd name="adj1" fmla="val -35364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C3CC2F0E-3149-D519-7818-91407AF10340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25681" y="1803833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0067CD6E-0C0B-2814-9C6B-549487F7880E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24243" y="1803833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107F45DA-A04A-5DE4-827F-3F73A4A3381D}"/>
              </a:ext>
            </a:extLst>
          </p:cNvPr>
          <p:cNvCxnSpPr>
            <a:cxnSpLocks/>
          </p:cNvCxnSpPr>
          <p:nvPr/>
        </p:nvCxnSpPr>
        <p:spPr>
          <a:xfrm>
            <a:off x="5710198" y="3457582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ACB96EAD-D28A-39D9-D1B5-45071D757539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DABE1768-5FA8-BA64-B77C-23B5E9AD2FE9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C1B0FE0D-2DB8-8BF1-CA04-A71F53D47312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B42C5E2B-FDB3-7F25-34E7-30E2B55A38CB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4DE05E68-630D-255F-B992-F35840150E00}"/>
              </a:ext>
            </a:extLst>
          </p:cNvPr>
          <p:cNvSpPr/>
          <p:nvPr/>
        </p:nvSpPr>
        <p:spPr>
          <a:xfrm>
            <a:off x="873081" y="3171832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Build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Table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3BAAC386-40FE-7E71-A2EF-231939B7E903}"/>
              </a:ext>
            </a:extLst>
          </p:cNvPr>
          <p:cNvCxnSpPr>
            <a:cxnSpLocks/>
          </p:cNvCxnSpPr>
          <p:nvPr/>
        </p:nvCxnSpPr>
        <p:spPr>
          <a:xfrm>
            <a:off x="3237898" y="3454807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88;p44">
            <a:extLst>
              <a:ext uri="{FF2B5EF4-FFF2-40B4-BE49-F238E27FC236}">
                <a16:creationId xmlns:a16="http://schemas.microsoft.com/office/drawing/2014/main" id="{8BE4D8C6-1288-6510-1C89-18F2259EFAE7}"/>
              </a:ext>
            </a:extLst>
          </p:cNvPr>
          <p:cNvSpPr txBox="1">
            <a:spLocks/>
          </p:cNvSpPr>
          <p:nvPr/>
        </p:nvSpPr>
        <p:spPr>
          <a:xfrm>
            <a:off x="873081" y="2099448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Environment configured, Spark started.</a:t>
            </a:r>
          </a:p>
        </p:txBody>
      </p:sp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297C7409-F76A-BCA9-40C2-4B2FB6DCDB4B}"/>
              </a:ext>
            </a:extLst>
          </p:cNvPr>
          <p:cNvSpPr txBox="1">
            <a:spLocks/>
          </p:cNvSpPr>
          <p:nvPr/>
        </p:nvSpPr>
        <p:spPr>
          <a:xfrm>
            <a:off x="3371643" y="2090183"/>
            <a:ext cx="23364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Creating helper </a:t>
            </a:r>
            <a:r>
              <a:rPr lang="en-US" sz="1200" dirty="0" err="1">
                <a:solidFill>
                  <a:schemeClr val="dk1"/>
                </a:solidFill>
                <a:latin typeface="Spline Sans Mono Medium"/>
              </a:rPr>
              <a:t>unctions</a:t>
            </a:r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.</a:t>
            </a:r>
          </a:p>
        </p:txBody>
      </p:sp>
      <p:sp>
        <p:nvSpPr>
          <p:cNvPr id="7" name="Google Shape;390;p44">
            <a:extLst>
              <a:ext uri="{FF2B5EF4-FFF2-40B4-BE49-F238E27FC236}">
                <a16:creationId xmlns:a16="http://schemas.microsoft.com/office/drawing/2014/main" id="{41B34872-7873-27F7-A189-7A238CAC11D8}"/>
              </a:ext>
            </a:extLst>
          </p:cNvPr>
          <p:cNvSpPr txBox="1">
            <a:spLocks/>
          </p:cNvSpPr>
          <p:nvPr/>
        </p:nvSpPr>
        <p:spPr>
          <a:xfrm>
            <a:off x="5870043" y="2099374"/>
            <a:ext cx="2336400" cy="645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1"/>
                </a:solidFill>
                <a:latin typeface="Spline Sans Mono Medium"/>
              </a:rPr>
              <a:t>Logic for data versioning and updates.</a:t>
            </a:r>
          </a:p>
        </p:txBody>
      </p:sp>
      <p:sp>
        <p:nvSpPr>
          <p:cNvPr id="8" name="Google Shape;388;p44">
            <a:extLst>
              <a:ext uri="{FF2B5EF4-FFF2-40B4-BE49-F238E27FC236}">
                <a16:creationId xmlns:a16="http://schemas.microsoft.com/office/drawing/2014/main" id="{067E1F4E-4FD2-3FC2-3A85-5D65788D301C}"/>
              </a:ext>
            </a:extLst>
          </p:cNvPr>
          <p:cNvSpPr txBox="1">
            <a:spLocks/>
          </p:cNvSpPr>
          <p:nvPr/>
        </p:nvSpPr>
        <p:spPr>
          <a:xfrm>
            <a:off x="873081" y="3740121"/>
            <a:ext cx="23364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r>
              <a:rPr lang="en-US" dirty="0"/>
              <a:t>Combined all data for revenue analysis.</a:t>
            </a:r>
          </a:p>
        </p:txBody>
      </p:sp>
      <p:sp>
        <p:nvSpPr>
          <p:cNvPr id="9" name="Google Shape;389;p44">
            <a:extLst>
              <a:ext uri="{FF2B5EF4-FFF2-40B4-BE49-F238E27FC236}">
                <a16:creationId xmlns:a16="http://schemas.microsoft.com/office/drawing/2014/main" id="{69E5116D-2AC8-A766-897B-DE13CF8D7442}"/>
              </a:ext>
            </a:extLst>
          </p:cNvPr>
          <p:cNvSpPr txBox="1">
            <a:spLocks/>
          </p:cNvSpPr>
          <p:nvPr/>
        </p:nvSpPr>
        <p:spPr>
          <a:xfrm>
            <a:off x="3333164" y="3745867"/>
            <a:ext cx="2336400" cy="48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r>
              <a:rPr lang="en-US" sz="1200" dirty="0">
                <a:latin typeface="Spline Sans Mono Medium"/>
                <a:cs typeface="Arial"/>
              </a:rPr>
              <a:t>Constructed and loaded the sales fact.</a:t>
            </a:r>
          </a:p>
        </p:txBody>
      </p:sp>
      <p:sp>
        <p:nvSpPr>
          <p:cNvPr id="11" name="Google Shape;390;p44">
            <a:extLst>
              <a:ext uri="{FF2B5EF4-FFF2-40B4-BE49-F238E27FC236}">
                <a16:creationId xmlns:a16="http://schemas.microsoft.com/office/drawing/2014/main" id="{4427A417-F54E-B395-BDFF-CA958B4F27AC}"/>
              </a:ext>
            </a:extLst>
          </p:cNvPr>
          <p:cNvSpPr txBox="1">
            <a:spLocks/>
          </p:cNvSpPr>
          <p:nvPr/>
        </p:nvSpPr>
        <p:spPr>
          <a:xfrm>
            <a:off x="5805464" y="3752803"/>
            <a:ext cx="2336400" cy="9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r>
              <a:rPr lang="en-US" sz="1200" dirty="0">
                <a:latin typeface="Spline Sans Mono Medium"/>
                <a:cs typeface="Arial"/>
              </a:rPr>
              <a:t>Built and loaded dimensions tables.</a:t>
            </a:r>
          </a:p>
        </p:txBody>
      </p:sp>
    </p:spTree>
    <p:extLst>
      <p:ext uri="{BB962C8B-B14F-4D97-AF65-F5344CB8AC3E}">
        <p14:creationId xmlns:p14="http://schemas.microsoft.com/office/powerpoint/2010/main" val="401471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E92B3922-DAEF-4500-8C78-F5DB7908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B5444900-90A7-26B4-D84E-2C6AB9713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732D8923-62EF-C093-E419-04DCED461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60CEF3DF-FB2D-FE62-C9EB-D2F2CE8465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D937D929-68CD-1C01-5C3A-15D4324C927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60E4623B-4B9E-3486-5539-ABF97425ACA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B320EF1C-546A-F252-8F24-22F8635A143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0F8B8CFF-1167-D4AA-394B-77163EF8E87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DA14B860-F4E2-424C-8949-CCD10EDB11F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EF059594-2E10-5709-5690-00E820F498CE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75CA8C67-9F83-6129-EEDB-30EACBB3016C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3: SILVER LAYER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203F4027-B5F9-BE74-D609-36BA6423A74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PROJECT VISUALIZATION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20831887-9399-4DF6-77C4-F729AA46A97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4: GOLD LAYER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34ED32E8-17CF-74CE-A30A-49686A85489F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A569BEB2-1239-89E5-195C-2CCF0261C166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2B38A8E3-AF12-797D-5B02-5A549ED57DA3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21844F9D-11EC-336C-6949-4B62F9EBE034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4AD79DED-70F3-8A16-53A3-39EC44B771F1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6762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85026B72-B31A-5031-F95F-8B5DC45D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83DC6A6B-D681-7002-A2DC-20E81B8CFB58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375216A1-839B-FF22-D6A8-93E9348BC2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VISUALIZATION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C4412991-7C30-30ED-F975-E9ECB197AAD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62973867-178F-EEB7-484F-F85C81D246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lang="nl-B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DA164EA5-BA71-48DF-A6F5-66419E5917C7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71DFCBBF-98E4-6A39-11AF-A2E472E24CC6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74CEB4B3-6621-4E94-CE35-0AD93340CA7E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506C3BCE-A6F6-B386-4A0D-D18E5E0B56B9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29034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805923AD-02B2-BD88-6B13-3A59C818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F7ECBDC0-2D1D-FC36-DE16-44BC5E72A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839714CE-DB02-82D8-9D2D-FE1C1AC23978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4820D41E-FBC7-66B1-6725-3152DDFE86ED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AF5553BE-352A-DE5F-DA45-CF5385DF999E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AB615584-D769-A8AA-38FA-AC39571487CC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4ADBB937-BFAA-3AC2-9D4C-7A5F397AD7D0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057C2E37-B039-2120-BBDC-BE20B40CDC6B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0AF292CA-CCF8-0D4D-AF34-1F44393DE785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7DAAEADC-B6DD-D6B7-4F8F-71AC5D8AB328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6E22E2CD-2072-69C9-BBA8-AC6AA17212D8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61076093-95A5-61C3-4D57-8AA0756C5AD4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D294DD8F-AD35-B531-0EDD-DEA7CEDA745F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13C6AF07-9EB8-6E36-7827-FC894CF730B3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6B581515-0232-E36A-9D74-7F03065FE881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C3F4D10F-D4AB-53E7-8D0E-321219B65A81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2410484E-E56C-0311-D483-7C88254C038D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BA4C1204-4395-3003-90DE-42ECEC54D367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E267DD81-0B91-BD57-26D4-FF5338C9E3AB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F7DDF068-4724-DFE3-9CED-DDE1DD70C1FB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1D3C7625-7AD6-ABA8-B237-C4DE8576F401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A1DC0BEF-029B-D192-CBA9-6D3707B47BB1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96E5A4F3-6531-3EA3-93E3-9DDBAF1A9247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0F94617F-12B7-8938-8FFF-3CFA31FE1196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905A8581-7244-1177-E792-FD2A9D29EE6C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53F72086-D3AA-9D5A-317D-E9B4B8DC7A70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8444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A1DD9A91-4F0B-B6AB-269C-78B549B4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A7A344A6-B0DB-9805-14F7-F0AEA45EBB25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13847AF6-76A6-3776-E6A3-7B8F508C5C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7489" y="1904251"/>
            <a:ext cx="4696500" cy="18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 err="1"/>
              <a:t>Category</a:t>
            </a:r>
            <a:r>
              <a:rPr lang="fr-BE" dirty="0"/>
              <a:t> 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Bikes 		</a:t>
            </a:r>
            <a:r>
              <a:rPr lang="fr-BE" dirty="0">
                <a:sym typeface="Wingdings" panose="05000000000000000000" pitchFamily="2" charset="2"/>
              </a:rPr>
              <a:t> 	86,1%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Components 	 	10,7%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/>
              <a:t>Clothes</a:t>
            </a:r>
            <a:r>
              <a:rPr lang="fr-BE" dirty="0"/>
              <a:t> 	</a:t>
            </a:r>
            <a:r>
              <a:rPr lang="fr-BE" dirty="0">
                <a:sym typeface="Wingdings" panose="05000000000000000000" pitchFamily="2" charset="2"/>
              </a:rPr>
              <a:t> 	1,9%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Accessories		1,1%</a:t>
            </a:r>
            <a:endParaRPr lang="fr-BE" dirty="0"/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dirty="0"/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EAA41ABC-36C5-28E8-FEEB-7D3234B07C73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60102FDF-BB77-268B-1881-4506648A178F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BAFCB7CB-6105-43A1-08DC-C2CBE8DBD695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7D3272F8-995B-0F27-6901-31FD6AB1B2F1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4D458DE1-C27D-0BB9-DCC8-0F22EFBF305C}"/>
              </a:ext>
            </a:extLst>
          </p:cNvPr>
          <p:cNvSpPr/>
          <p:nvPr/>
        </p:nvSpPr>
        <p:spPr>
          <a:xfrm>
            <a:off x="1584649" y="887867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B40A54E5-2F56-4793-A522-AF52BFE22983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116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053CC-2762-1651-75C9-86FAD3CD7D5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200F5-3DBC-29D2-53CB-6437205B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16D2F06-9145-48A6-20AC-537A3A01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D2012B4D-21CE-DD46-7597-C7143CB940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07F76470-E8E8-E2FF-9FA3-D58850BA9A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08DC656F-8C8B-4B68-DA3C-B4501258E4A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63D150B4-B03B-64E3-BA04-5E8CF7CE97F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2716CBBF-BF86-0708-1BD4-AA6A9BCCA4E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228E3C24-9B31-4DFC-1F9F-EF8949B19A2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D5011E0D-F3B1-45B0-00E4-154FB373353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89F8F0F6-AA01-C753-D9B9-659F052AC88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C35D98E4-C485-2135-CD49-8DA4B0203A3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6C54719A-13B0-9D3F-6449-4847D68374D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3: SILVER LAYER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BAAFAC64-BEFF-2C5E-48DC-0362D1789CE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PROJECT VISUALIZATION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AC77477E-A6F0-FE5A-AF81-07AA114EAE20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4: GOLD LAYER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03BA2C39-0935-678E-27C9-B43DD6EBC790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F2F0C50E-7D7D-DBA2-E697-EB0B715A5CF7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C3B68550-DE41-96DA-4400-477CC3DAC9F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3CF1FAF7-A93A-FC08-1CFD-1D4456B3033B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DD911385-2B9B-9BA6-4881-ABA36BA2D220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0950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8B74F19D-3BBE-7957-91F0-98666F0C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041799F8-7438-3B45-DEE1-29C96D6CF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78BA7A66-AB80-4610-BAA4-63DEA1875A06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D795F0B0-7BDB-68BE-802D-5FA090C3665B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3A086F93-D1FC-E50D-91AA-CD806283B9F6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4F190E70-AD8E-EAAD-2B4E-EDB3908ACC18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BEF4408B-DFC5-AD8D-3BFD-0AE935E444C2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52E09D50-9BB1-F5D1-B426-07B252613383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4AD84A27-9A70-F5B9-8B93-EF27B2CDF65B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120ED4DF-5D15-A80D-ED0A-1722FA0B41A4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67C8427F-151A-351C-78CD-40C1E1D3D3FC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70364AF3-79DC-6121-B54F-656D1C8F5311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9AE08757-2FAA-275B-64D6-42A9C43BA908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FB7D1E27-7B41-B888-2583-AF8089858717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B8C66F9E-D812-3B4A-A983-C6322A90FC3C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E9D7898B-0EEA-4904-4FD3-564B37B4B429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EB44CF2D-9AE3-689E-D59E-E0380909745C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17D61608-67D4-B2D6-40BE-DCBB46310BF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1977E75E-317C-7AB3-DBCD-551FD9055AEE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94994616-337B-4BD0-BDBF-D0C92727725E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C79AA23C-18A0-401B-3D07-3CD3EF48C5A6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A9586CBB-8017-5F9C-FC58-B66CD2CD6814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477035D8-6723-428E-5D48-3DA738A248A5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B4CA4E60-35C0-312A-2F75-1CE304052B1E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1B68792E-CAEF-47BA-6638-ED21DE9613F3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1825B82E-9C3D-0E5D-840E-38849A864BC2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57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544A42-BBF9-E83D-3F0F-5F0FC6E2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02A5CA41-E11D-1089-78E3-1F404492197B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383CE94A-7F1B-CD24-33E2-C421CB92D9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 err="1"/>
              <a:t>Subcategory</a:t>
            </a:r>
            <a:r>
              <a:rPr lang="fr-BE" dirty="0"/>
              <a:t> 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Road Bikes 	</a:t>
            </a:r>
            <a:r>
              <a:rPr lang="fr-BE" dirty="0">
                <a:sym typeface="Wingdings" panose="05000000000000000000" pitchFamily="2" charset="2"/>
              </a:rPr>
              <a:t> 	41,0%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>
                <a:sym typeface="Wingdings" panose="05000000000000000000" pitchFamily="2" charset="2"/>
              </a:rPr>
              <a:t>Mountain</a:t>
            </a:r>
            <a:r>
              <a:rPr lang="fr-BE" dirty="0">
                <a:sym typeface="Wingdings" panose="05000000000000000000" pitchFamily="2" charset="2"/>
              </a:rPr>
              <a:t> Bikes 	 	34,0%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Touring Bikes	</a:t>
            </a:r>
            <a:r>
              <a:rPr lang="fr-BE" dirty="0">
                <a:sym typeface="Wingdings" panose="05000000000000000000" pitchFamily="2" charset="2"/>
              </a:rPr>
              <a:t> 	13,3%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…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66844076-B0C3-3004-3E67-369EA78948E9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F19C566B-116D-148B-059F-F5745E72B046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0265DDA6-179B-3EE2-BF2F-D88C60F0D579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85BA8E14-0AF0-F964-3744-95994153CEE3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8B7621D7-47D1-9B49-6D72-B1F639A72F71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1075EDC9-6091-E2CC-F6EA-8C2A086EE3FD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</a:p>
        </p:txBody>
      </p:sp>
    </p:spTree>
    <p:extLst>
      <p:ext uri="{BB962C8B-B14F-4D97-AF65-F5344CB8AC3E}">
        <p14:creationId xmlns:p14="http://schemas.microsoft.com/office/powerpoint/2010/main" val="356283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CB9C297D-9E14-046F-E67B-E00BA4473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CCF309A3-062D-2993-6865-258002A68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0D4F772-D351-28E3-0B5D-7EBC5E9A9A8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781" b="781"/>
          <a:stretch/>
        </p:blipFill>
        <p:spPr/>
      </p:pic>
    </p:spTree>
    <p:extLst>
      <p:ext uri="{BB962C8B-B14F-4D97-AF65-F5344CB8AC3E}">
        <p14:creationId xmlns:p14="http://schemas.microsoft.com/office/powerpoint/2010/main" val="221247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DB04A4F1-21AE-E40C-1CE8-8331A8DA8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CEAE5735-697B-9AC5-22F2-C9D9C429D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4A492A19-A7E0-961B-F21F-ADEA84772C64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B2316597-A470-6BD8-8680-61D3C3B58503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F311C3DC-87E8-3E16-2E3E-7145EF6A69BA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  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92DE89EB-665E-5088-23F8-EBA14755BB98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FDDA8FFF-E078-2788-CA41-87621FB52BDB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34A6429D-A160-1371-1BF0-9A3600DAD9D7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52074813-CD85-021F-AFA2-165D2E6EC50D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CE10D5DB-A850-5083-C9A8-A08FB96310AF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745B288B-CB33-58B5-656B-29CC3A76B0CB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EFD5370F-85C3-A1A1-29B9-56EE4C447E91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19AFE41B-4507-5E61-9A2E-F4897FF31A63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A4AB2C46-106D-C680-6223-D77F1E3A6702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BD143652-6405-4E98-FFA9-5A4677902144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7DA94CF9-0C23-89B0-E172-BE3DF371D2D6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ADBC018C-97F0-CA28-3F19-0AB533A60FBD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C14755D0-AEFC-0DC3-E5B2-37C818479FF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E2A6259A-53D7-E369-4FEE-5BE5D3ACEA2F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7B4C987B-E64E-6010-DB91-66E2B72DE91B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62610CF0-832B-DD1C-8735-852D526834D1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17D84E52-99FF-75C4-E973-B5001A4C357D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458894A3-23F3-BA92-DEAC-B5BA25DCBE15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B94D0FCC-648D-902E-E47A-6DA87F41BA15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1640BF74-F9D2-FB87-0118-D81CAEA7CF79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3256FF60-53F7-566E-3819-D6D6400AE004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1803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E212FE8D-35E1-C3B2-14A6-832E7B173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1ED7D9BB-CBED-7928-DF71-8FE62B8C83A8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EC8574A5-A81B-D8C8-66ED-6CE8184FDA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Customer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Roger </a:t>
            </a:r>
            <a:r>
              <a:rPr lang="fr-BE" dirty="0" err="1"/>
              <a:t>Marui</a:t>
            </a:r>
            <a:r>
              <a:rPr lang="fr-BE" dirty="0"/>
              <a:t> 	</a:t>
            </a:r>
            <a:r>
              <a:rPr lang="fr-BE" dirty="0">
                <a:sym typeface="Wingdings" panose="05000000000000000000" pitchFamily="2" charset="2"/>
              </a:rPr>
              <a:t> 	11,1%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Andrew Dixon 	 	10,8%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/>
              <a:t>Reuben</a:t>
            </a:r>
            <a:r>
              <a:rPr lang="fr-BE" dirty="0"/>
              <a:t> D’sa	</a:t>
            </a:r>
            <a:r>
              <a:rPr lang="fr-BE" dirty="0">
                <a:sym typeface="Wingdings" panose="05000000000000000000" pitchFamily="2" charset="2"/>
              </a:rPr>
              <a:t> 	10,6%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…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AF029951-815D-84E8-E0CE-1A7AB9BBB763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016ED29F-0A6D-5E03-8C8C-6DE734368C39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FBF7E8D4-F7DE-DBBE-397C-12DB948F0209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C8720A1A-9A8C-D698-6224-99365B3B2AD2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0CB16B79-7FF1-76F9-74C0-191AE03E2D4B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0E40314A-1E6A-C4BA-C556-AEFC466F1217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  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lang="fr-BE"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669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E7E8290A-54F4-1B69-38E0-0A1467E0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E9C4988A-DE11-AF37-903A-4C3D5616E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0FD43A-6DBD-36EC-F148-C0D89D5983E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781" b="781"/>
          <a:stretch/>
        </p:blipFill>
        <p:spPr/>
      </p:pic>
    </p:spTree>
    <p:extLst>
      <p:ext uri="{BB962C8B-B14F-4D97-AF65-F5344CB8AC3E}">
        <p14:creationId xmlns:p14="http://schemas.microsoft.com/office/powerpoint/2010/main" val="333179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41744A6C-8787-D918-A710-8FF803FB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D657BC64-6F49-E1F7-16CB-E96CC1DFD7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F8AD0AC5-761E-32D5-8777-64B0323BC48B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E6C7981F-FB58-DF14-AD2B-EF899051CF3E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F01710BD-83F1-4C00-57EA-0F0FCEF7C91A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  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10FD8A25-77AB-9A7F-0466-833E901D09DF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9141A652-EF47-9243-EC93-7E62AA976C3F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43B212E8-4BC3-73A9-E8E4-3BB2A5933C05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534BB045-93EE-F382-E0FF-960CB75278CE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0C17BC9C-D176-931E-5A9C-F0B93270C661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B0F4C146-4916-521D-F950-10A9BBBDEB11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0CC35B95-E9E0-5C8E-B272-B7AC263E53D2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5791F726-4C00-0C0F-CCC9-23415626781A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544EB97F-1FB5-49D9-C311-08264F9AC225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7762CD2C-B401-0032-6690-44CEDC4ECE99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9DBBB173-A1E8-0BA3-2811-3B2345BA5C7D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D1549F95-A8E9-7E1E-DC42-8CC20046C029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98812BCC-9D3D-E2E0-96FD-51C8B04404A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0D4EA08E-BC1E-7F6F-C754-2547F410EF22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2E4E9A11-62D3-8CA1-0731-D46F2ECB0234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9CE536AA-02E1-E479-8052-4E38C383736A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E8887EB5-3070-0F70-AF9A-EA3029E20DE0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1ACF0B01-96E8-E07B-641F-7560ACCBAA60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E9CE76A9-2686-EE41-169F-9D939A40DE3C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7EED981F-1ED1-1089-E558-977377B91442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537969C6-C2E1-F15F-8539-FBEAABB4E7E9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4138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ED1CD5CE-F044-D980-93DA-35AA77C01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D0FEBBD4-0891-2552-34BE-1B3B18B605B0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3781B780-562E-755B-1B9C-46091384C3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 err="1"/>
              <a:t>Order</a:t>
            </a:r>
            <a:r>
              <a:rPr lang="fr-BE" dirty="0"/>
              <a:t> </a:t>
            </a:r>
            <a:r>
              <a:rPr lang="fr-BE" dirty="0" err="1"/>
              <a:t>Status</a:t>
            </a:r>
            <a:r>
              <a:rPr lang="fr-BE" dirty="0"/>
              <a:t>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/>
              <a:t>Shipped</a:t>
            </a:r>
            <a:r>
              <a:rPr lang="fr-BE" dirty="0"/>
              <a:t> 	</a:t>
            </a:r>
            <a:r>
              <a:rPr lang="fr-BE" dirty="0">
                <a:sym typeface="Wingdings" panose="05000000000000000000" pitchFamily="2" charset="2"/>
              </a:rPr>
              <a:t> 	100%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1864FE59-9DFE-AE65-61A2-876619F7088D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46A4D754-981A-4E89-7E9F-F1D850C6E5FE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D5B7529F-8CBC-0161-3A9E-A1AECBA3E4B1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A327D986-C5F2-8A4A-3BEE-90D44B2F2F32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C84FD7BF-6972-D2E1-50EF-DB7163C8639B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C9EA78C9-959C-62E9-4B9D-C62B999388DB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 Revenue by Order Status</a:t>
            </a:r>
          </a:p>
        </p:txBody>
      </p:sp>
    </p:spTree>
    <p:extLst>
      <p:ext uri="{BB962C8B-B14F-4D97-AF65-F5344CB8AC3E}">
        <p14:creationId xmlns:p14="http://schemas.microsoft.com/office/powerpoint/2010/main" val="188903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F91FB4E9-87F7-244B-5F7B-82E08CDB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E88D6AE8-0D95-1D6A-F393-F9FE5A2F6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7DCEC-C39E-EC81-82EA-9BFA2D9543A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7A9F8-67C5-1FB7-E633-1D22E3C9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97D43AFE-C27F-3E48-4ED6-250F201DD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1F7C2762-0BC4-1962-9E5A-E9ED734D6E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71F6E6CC-7C5D-F5A8-46EE-5B984229231A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54840765-CFDA-8048-9B63-F47FC6A76CCB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4907E9E9-C9D1-3C05-C093-F7A60BFBBF75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  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C5663B74-EE0F-68D1-4C44-2D29C6046FEE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42F27986-D116-182E-DCF5-D028DD7EFAE0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20413C49-C173-B53A-D557-C0B5D0D8FE8C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03423123-0610-39B9-286D-8E5CBE570117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1560725B-DE01-44A2-68F4-3EAFE49A0AA7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B41CEE16-C3E1-05A6-4D1D-43977F92F615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86ECB061-6275-BE8C-3500-A2843639E760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B06CA600-9003-6B21-3AFD-11FACE8F04E2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C1D75E61-30B0-E8D3-2829-9DB65E834F84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EEAA6976-AA84-E911-56A8-8037BDC38124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3808AED0-6F20-20EC-0A45-44135FDF8498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F4F3FC59-D021-4130-4D46-790575A3E295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5E90F6FC-3543-3701-98E2-4E6B372263DA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3E5AC68D-772A-CDF1-118F-A0EA2977F46A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AD1410F4-8B26-50FF-033C-AC003D3AC87F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C5F989EF-5880-0B84-225A-86A9B629E5F0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245088DF-E8AB-50C5-3A33-D3198B7F4486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CED832FF-5AA7-AE6D-277F-E128B47AFBC4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EB5378E1-C7A0-AAD3-388C-14ED729E31AF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9A9F0349-7B0E-D29B-93E1-A1DF94A9A227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DBEFEBFC-C89C-4865-43F1-A39D5A92EA77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912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6BFB6AE-B6D2-2B1E-AB7D-8D67B2D8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F5C6A1E3-6CEB-B65E-5687-1AE55EC1C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4011C984-D14C-FC15-93AF-80435B288B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F4A8ABC2-84F4-B807-E0A5-F206B3DC73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41623C78-BE53-19C0-DBE1-EC3209DFDF4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DB7F1E3B-0F68-2974-474B-11FB2D28A53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DCF74317-5305-95DC-4FFE-A5AFEEE8D9A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</a:t>
            </a:r>
            <a:r>
              <a:rPr lang="fr-BE" dirty="0" err="1"/>
              <a:t>Approach</a:t>
            </a:r>
            <a:endParaRPr dirty="0"/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14D64807-AB9B-A4D3-517E-504F0C0F1F2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9076F63F-3FB9-8768-4272-722675F7BCA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05068DDE-77A7-0080-68A5-C946A64D7AD3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43E51F5E-121C-B556-AAC4-FF6063551BD1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SETTING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5D6DC9BE-D419-A14B-A9B2-6B9EE701B92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1: RAW LAYER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28784B79-B5CB-B780-4319-6824EFB92D8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&amp; Implementation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3D577DD7-18F8-6CDD-7B65-6AB8DD7CFB8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2: BRONZE LAYER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57669431-3F45-450C-4A38-2B306CFBCD2D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A80463D0-4F8F-32E1-6EA6-AA4A3A76D155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E4AF4B35-EC5C-3D72-4772-8738F5F742BF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48BD9BD8-44A6-09FF-12E9-C40D771A4D95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647758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FF430C69-4BBD-EA4D-A5D3-FCF1DDC0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B76A93AC-1686-ED0A-3039-97487ABF72DF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A72E84F0-6DD7-265F-A6A9-2EEB893247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Country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United States 	</a:t>
            </a:r>
            <a:r>
              <a:rPr lang="fr-BE" dirty="0">
                <a:sym typeface="Wingdings" panose="05000000000000000000" pitchFamily="2" charset="2"/>
              </a:rPr>
              <a:t> 	61,9%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Canada			10,5%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United </a:t>
            </a:r>
            <a:r>
              <a:rPr lang="fr-BE" dirty="0" err="1">
                <a:sym typeface="Wingdings" panose="05000000000000000000" pitchFamily="2" charset="2"/>
              </a:rPr>
              <a:t>Kingdom</a:t>
            </a:r>
            <a:r>
              <a:rPr lang="fr-BE" dirty="0">
                <a:sym typeface="Wingdings" panose="05000000000000000000" pitchFamily="2" charset="2"/>
              </a:rPr>
              <a:t>		7,6%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…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AD159FB5-517D-34BB-D3E8-3DD699A69A76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BBD4F0EB-31E6-4925-EACA-B44D1B6FCE04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55E2A7B3-33C5-6CF0-FADC-D98156A577D1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23B65BAE-3084-80AE-02F6-00229C0D26F3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BC255DB2-C1E9-AB1C-5665-76E57019593D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86F829A3-A39C-4B6E-50B5-8CDE4B321B3A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 Top 10 Countries Revenue</a:t>
            </a:r>
          </a:p>
        </p:txBody>
      </p:sp>
    </p:spTree>
    <p:extLst>
      <p:ext uri="{BB962C8B-B14F-4D97-AF65-F5344CB8AC3E}">
        <p14:creationId xmlns:p14="http://schemas.microsoft.com/office/powerpoint/2010/main" val="184511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A23F95FA-88FD-0D38-0FE9-CC9CFFD5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09A0225F-DD4D-C0DF-3325-C2F68398C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6595E-700D-EE8D-4190-8B7148E9346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9A40C-8B22-BF6F-8028-AC188F16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4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7B33BA5E-3F24-7887-5A5E-1D0336BA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37CFD8DB-9FD1-B1EF-E719-7425AAC6D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07C3F959-F35E-AB2E-75D8-BAA96373D3C2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99D53118-90F5-8B5D-D41A-0A303255C2C1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16E425D7-7E35-64B4-D8F2-470845B6C001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  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8077BD42-8731-C8A7-DBF6-6C5C5DA63827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ED3DE4D4-A7DB-1263-1865-D546C2A6149C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B44A09B2-65BD-6C4B-8C2A-638BA061F084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3A5574C2-119C-1E4F-CA01-6D15C41933F6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18796BDA-6C54-7D8E-7304-5BFD6EB10EF5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EFCC458D-AB69-B77C-7DB3-B1F711256FA2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86C4C962-8B31-DA14-4F72-B6047F847B1C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0318BD9E-B57D-AAAF-90B8-72A25F9D070B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484C288A-91DA-2163-906B-D2218C7AA4AF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D41DC74E-35F4-ACC6-98F4-0F11F714DA35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7E31DA5F-3964-BAC9-B529-9A5FC318F509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3A323D3D-0810-02B4-326B-5C67CE5A9E90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996974AD-7ADF-64B3-7CDA-8AEDB18CEB24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97B1E95C-B688-2E75-B87E-573AE5BF40EF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52F39C66-1200-67D8-4CCA-476041316B80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82757694-9054-21ED-84E1-FAFB69EEA973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E9592C5F-2711-ABC7-433D-1A84A8E05964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42E283E1-0D1B-1614-8BB4-9039E0022C06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5F183C40-EED1-D4BC-B6AE-C389EC3E5732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FBE92570-D65E-9626-96CE-71721FD5AB40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96DFB367-3687-2817-02D2-8495774B90D1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0572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5F72A171-62ED-860F-8DCF-89CB619E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2B0E5EB0-37DE-F2AD-A22E-C80C8779E5FE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8ED72620-01E8-C903-2D0E-C248FE422A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State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California 	</a:t>
            </a:r>
            <a:r>
              <a:rPr lang="fr-BE" dirty="0">
                <a:sym typeface="Wingdings" panose="05000000000000000000" pitchFamily="2" charset="2"/>
              </a:rPr>
              <a:t> 	29,3%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Washington		17,8%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>
                <a:sym typeface="Wingdings" panose="05000000000000000000" pitchFamily="2" charset="2"/>
              </a:rPr>
              <a:t>England</a:t>
            </a:r>
            <a:r>
              <a:rPr lang="fr-BE" dirty="0">
                <a:sym typeface="Wingdings" panose="05000000000000000000" pitchFamily="2" charset="2"/>
              </a:rPr>
              <a:t>		14,5%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…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62226C31-A67C-512F-1EED-BAB9C7DAB0C6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36030E57-4F9A-D294-19F5-E2B81D46FC95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0BB969CC-9E50-3B6F-D312-A88322A9283C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DA1FC6C6-64F5-7A74-8EAA-ED34EDD64565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6A6496D2-345E-348E-1E83-C20B8B10F2A4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CD3B04D3-42C7-F83C-34A5-6752DEC1240A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</a:p>
        </p:txBody>
      </p:sp>
    </p:spTree>
    <p:extLst>
      <p:ext uri="{BB962C8B-B14F-4D97-AF65-F5344CB8AC3E}">
        <p14:creationId xmlns:p14="http://schemas.microsoft.com/office/powerpoint/2010/main" val="353359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BC9EEBB2-C345-EDDC-5362-C06F099D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BFB118F9-73C3-9565-6DFD-FB3D641DE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D0222-4794-7A31-2C41-2A57E548819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4423E-42AB-650F-6C65-E6E1B87C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2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85AB83C4-F1A0-4806-CBB2-08442544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4A863144-E39C-CA24-E3E4-25D3C95AE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1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Mandatory</a:t>
            </a:r>
            <a:r>
              <a:rPr lang="fr-BE" dirty="0"/>
              <a:t>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13640630-8C47-E6E6-581E-A04635D9530F}"/>
              </a:ext>
            </a:extLst>
          </p:cNvPr>
          <p:cNvSpPr/>
          <p:nvPr/>
        </p:nvSpPr>
        <p:spPr>
          <a:xfrm>
            <a:off x="58680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Order Status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7DB0EA86-DE6D-607E-8D1B-CF8F0F87A435}"/>
              </a:ext>
            </a:extLst>
          </p:cNvPr>
          <p:cNvSpPr/>
          <p:nvPr/>
        </p:nvSpPr>
        <p:spPr>
          <a:xfrm>
            <a:off x="3395700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Countries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9D3ED5FA-2041-7AD8-C9B7-04021C98F1C8}"/>
              </a:ext>
            </a:extLst>
          </p:cNvPr>
          <p:cNvSpPr/>
          <p:nvPr/>
        </p:nvSpPr>
        <p:spPr>
          <a:xfrm>
            <a:off x="5918597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  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0654DBE7-1780-9DC5-905A-450706B55A26}"/>
              </a:ext>
            </a:extLst>
          </p:cNvPr>
          <p:cNvSpPr/>
          <p:nvPr/>
        </p:nvSpPr>
        <p:spPr>
          <a:xfrm>
            <a:off x="3420134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Subcategories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AE19C756-3EB7-BEBB-2D6C-E628F6465AFB}"/>
              </a:ext>
            </a:extLst>
          </p:cNvPr>
          <p:cNvSpPr/>
          <p:nvPr/>
        </p:nvSpPr>
        <p:spPr>
          <a:xfrm>
            <a:off x="921572" y="172411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Category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5D69515B-8137-650A-B2EB-51F5DC00CCAB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8220600" y="2010466"/>
            <a:ext cx="50597" cy="1330212"/>
          </a:xfrm>
          <a:prstGeom prst="bentConnector3">
            <a:avLst>
              <a:gd name="adj1" fmla="val -4518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D4FC43F9-8FB0-E4DA-8269-280EFC1323E8}"/>
              </a:ext>
            </a:extLst>
          </p:cNvPr>
          <p:cNvSpPr/>
          <p:nvPr/>
        </p:nvSpPr>
        <p:spPr>
          <a:xfrm>
            <a:off x="1765322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EE8FD831-10B4-A7F0-759C-0CCD11D5F36E}"/>
              </a:ext>
            </a:extLst>
          </p:cNvPr>
          <p:cNvSpPr/>
          <p:nvPr/>
        </p:nvSpPr>
        <p:spPr>
          <a:xfrm>
            <a:off x="4263884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09E3C5C3-0238-798E-4CC3-BABA3F997BF3}"/>
              </a:ext>
            </a:extLst>
          </p:cNvPr>
          <p:cNvSpPr/>
          <p:nvPr/>
        </p:nvSpPr>
        <p:spPr>
          <a:xfrm>
            <a:off x="6762347" y="10590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3A3174D9-846A-A305-191D-78896BC1AFFC}"/>
              </a:ext>
            </a:extLst>
          </p:cNvPr>
          <p:cNvSpPr/>
          <p:nvPr/>
        </p:nvSpPr>
        <p:spPr>
          <a:xfrm>
            <a:off x="42394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F51D2D0F-CA27-3738-0009-FE987CF45AAE}"/>
              </a:ext>
            </a:extLst>
          </p:cNvPr>
          <p:cNvSpPr/>
          <p:nvPr/>
        </p:nvSpPr>
        <p:spPr>
          <a:xfrm>
            <a:off x="6711750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4FB1859C-3966-468B-583C-CFB752FB38D4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010466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95FBB6D7-7DA6-4D94-1713-88BC9C80ACF1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010466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5C21277B-FFFF-ED67-C1ED-B4E2C1E522A1}"/>
              </a:ext>
            </a:extLst>
          </p:cNvPr>
          <p:cNvCxnSpPr>
            <a:cxnSpLocks/>
          </p:cNvCxnSpPr>
          <p:nvPr/>
        </p:nvCxnSpPr>
        <p:spPr>
          <a:xfrm>
            <a:off x="5772734" y="3340078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3E81521B-632D-4EFC-384D-5372424DC802}"/>
              </a:ext>
            </a:extLst>
          </p:cNvPr>
          <p:cNvGrpSpPr/>
          <p:nvPr/>
        </p:nvGrpSpPr>
        <p:grpSpPr>
          <a:xfrm>
            <a:off x="457974" y="749368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AC35554A-951A-79B6-7C43-6131CCD41418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28A048EC-E4F1-0104-D553-B8330200D3B6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A58DDB10-8FF4-B582-7146-08CA6111A27D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Google Shape;447;p48">
            <a:extLst>
              <a:ext uri="{FF2B5EF4-FFF2-40B4-BE49-F238E27FC236}">
                <a16:creationId xmlns:a16="http://schemas.microsoft.com/office/drawing/2014/main" id="{9AA0E0CE-6EDC-E2A2-A55E-831F58C2AD5C}"/>
              </a:ext>
            </a:extLst>
          </p:cNvPr>
          <p:cNvSpPr/>
          <p:nvPr/>
        </p:nvSpPr>
        <p:spPr>
          <a:xfrm>
            <a:off x="935617" y="3054328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States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" name="Google Shape;455;p48">
            <a:extLst>
              <a:ext uri="{FF2B5EF4-FFF2-40B4-BE49-F238E27FC236}">
                <a16:creationId xmlns:a16="http://schemas.microsoft.com/office/drawing/2014/main" id="{742C4368-274A-3D8E-D9B0-D91C5FD7DAA5}"/>
              </a:ext>
            </a:extLst>
          </p:cNvPr>
          <p:cNvSpPr/>
          <p:nvPr/>
        </p:nvSpPr>
        <p:spPr>
          <a:xfrm>
            <a:off x="1779367" y="2389216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6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10" name="Google Shape;459;p48">
            <a:extLst>
              <a:ext uri="{FF2B5EF4-FFF2-40B4-BE49-F238E27FC236}">
                <a16:creationId xmlns:a16="http://schemas.microsoft.com/office/drawing/2014/main" id="{60C04910-4D9B-8E12-95B8-B07315213538}"/>
              </a:ext>
            </a:extLst>
          </p:cNvPr>
          <p:cNvCxnSpPr>
            <a:cxnSpLocks/>
          </p:cNvCxnSpPr>
          <p:nvPr/>
        </p:nvCxnSpPr>
        <p:spPr>
          <a:xfrm>
            <a:off x="3300434" y="3337303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51;p48">
            <a:extLst>
              <a:ext uri="{FF2B5EF4-FFF2-40B4-BE49-F238E27FC236}">
                <a16:creationId xmlns:a16="http://schemas.microsoft.com/office/drawing/2014/main" id="{1158D89F-9556-848F-8B2A-A894C74F0DE5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H="1" flipV="1">
            <a:off x="935616" y="3340678"/>
            <a:ext cx="83049" cy="1139148"/>
          </a:xfrm>
          <a:prstGeom prst="bentConnector3">
            <a:avLst>
              <a:gd name="adj1" fmla="val -2752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47;p48">
            <a:extLst>
              <a:ext uri="{FF2B5EF4-FFF2-40B4-BE49-F238E27FC236}">
                <a16:creationId xmlns:a16="http://schemas.microsoft.com/office/drawing/2014/main" id="{64669A93-28A1-0DFF-0C5A-BBE23069572A}"/>
              </a:ext>
            </a:extLst>
          </p:cNvPr>
          <p:cNvSpPr/>
          <p:nvPr/>
        </p:nvSpPr>
        <p:spPr>
          <a:xfrm>
            <a:off x="1018666" y="4193476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8" name="Google Shape;455;p48">
            <a:extLst>
              <a:ext uri="{FF2B5EF4-FFF2-40B4-BE49-F238E27FC236}">
                <a16:creationId xmlns:a16="http://schemas.microsoft.com/office/drawing/2014/main" id="{43BFAAE9-4AF0-9349-C66C-FF8CA2B48D0C}"/>
              </a:ext>
            </a:extLst>
          </p:cNvPr>
          <p:cNvSpPr/>
          <p:nvPr/>
        </p:nvSpPr>
        <p:spPr>
          <a:xfrm>
            <a:off x="1862416" y="352836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906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C81CCB9F-55AC-2C8D-5F6C-8D660B34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B49B1A1B-CE4B-3DCE-F78B-C863735B12EA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522E9057-84AD-AAA6-7412-B7E4D4B973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Cities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Toronto 	</a:t>
            </a:r>
            <a:r>
              <a:rPr lang="fr-BE" dirty="0">
                <a:sym typeface="Wingdings" panose="05000000000000000000" pitchFamily="2" charset="2"/>
              </a:rPr>
              <a:t> 	20,0%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London			12,2%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Paris			8,9%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…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4346FFAA-B48D-73F7-3FE9-DC0B542E633B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F7A6F4EB-91B5-3BC1-0BB8-C234E78EE60A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BE0D08C0-FAAA-BF3F-32F6-20C0B439343C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B58AAAFA-F45E-F0D2-6EE3-4E9CA9928DC7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A591CCB1-6AC1-FAE7-F3DF-2A915C4FC222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7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0608A8AC-5943-94E4-F837-787A2A174485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Top 10 Cities Revenue</a:t>
            </a:r>
          </a:p>
        </p:txBody>
      </p:sp>
    </p:spTree>
    <p:extLst>
      <p:ext uri="{BB962C8B-B14F-4D97-AF65-F5344CB8AC3E}">
        <p14:creationId xmlns:p14="http://schemas.microsoft.com/office/powerpoint/2010/main" val="97804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1349D5AE-76F0-DFE3-9156-3BC7807E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C2D4275B-416F-EA5C-CAA5-A1142A780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FE981-5232-4C69-2911-E7DD1854C13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D616E-B7AC-8B9D-B979-6A269AD1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F223719-46C2-C76D-40AA-711BBA43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6455BAF0-94B8-98BC-17D5-E45FCB138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E4FB0693-41B3-05E7-6EE2-6BD00E6FF1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A278B12E-0BD9-3795-6683-8D954108E1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FEC31541-2AC6-7BC0-D3AE-B1B1043069B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36C65457-152A-B538-6746-45420DAE9BE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E9FA386F-96DC-4336-67DD-FC82A2D0452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AAB9A8D4-8464-5BAC-04B2-BEA21E98B2B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CC4E8198-E16A-0187-D7A8-D36FA4D2CE4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1809751B-5F5C-4644-5EB0-4BB0D9C535A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86FE6145-7D0F-F9BD-8B32-6D46B2E684C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3: SILVER LAYER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357B34E7-65E0-5F9B-DEB8-5BD058159B5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PROJECT VISUALIZATION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5379AA00-F6DE-9E06-7DB5-5138FFEF6A51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4: GOLD LAYER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9F7F7E01-17AC-D6CE-3664-1989CA4E2206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9B846A1E-4519-92A5-7836-0FB64748FFF5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47F295F8-579F-B707-663A-FFD7114FC8DA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6467F3C8-316B-F09C-828D-6157615CDB27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DD122EC6-4EB4-DE3A-05AF-26C82047B2FF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07783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DE03B74D-4FDE-BB47-ADC2-985202FF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408432D1-5FA5-9C92-4483-E961623126FA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0ADF19F3-7D6F-B4AE-3B19-B3AAD6253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VISUALIZATION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950727C7-7748-F9B8-47DA-B7A6C2C9F2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64EAF48D-8674-A912-FCF9-3B9F22CA1D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lang="nl-B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FF4E78E7-F23E-FC4D-066A-FF22657C4AC6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4DA52491-F454-3824-BA01-2637E01B2CF1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002653D1-0D7A-95C4-C7F2-6CE5F483C623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D495E9D9-2A8D-EC75-DBC0-05D03EF207B7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26489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4386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SETTING</a:t>
            </a:r>
            <a:endParaRPr dirty="0"/>
          </a:p>
        </p:txBody>
      </p:sp>
      <p:sp>
        <p:nvSpPr>
          <p:cNvPr id="256" name="Google Shape;256;p39"/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Information</a:t>
            </a:r>
            <a:endParaRPr dirty="0"/>
          </a:p>
        </p:txBody>
      </p:sp>
      <p:grpSp>
        <p:nvGrpSpPr>
          <p:cNvPr id="258" name="Google Shape;258;p39"/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/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4DBDF5F4-90DA-A677-AF21-301869B3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68EA6E2E-0873-4A22-FE2C-A24BD872D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A1D4A987-3E57-0ED3-2E06-3A7AE83BD46E}"/>
              </a:ext>
            </a:extLst>
          </p:cNvPr>
          <p:cNvSpPr/>
          <p:nvPr/>
        </p:nvSpPr>
        <p:spPr>
          <a:xfrm>
            <a:off x="47161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Product performance Matrix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66CB85AA-56F9-4A77-C620-717D86A47DDB}"/>
              </a:ext>
            </a:extLst>
          </p:cNvPr>
          <p:cNvSpPr/>
          <p:nvPr/>
        </p:nvSpPr>
        <p:spPr>
          <a:xfrm>
            <a:off x="22438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 Type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486963D4-E46E-6F77-57C0-59AAC7DA4E69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Territory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Performance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935415E1-E81B-26C2-08B3-C8EFA89A7CD7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Quarter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795E80FD-090C-A9B3-BFE4-13A9BFD5C5EB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Monthly Revenue trend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596A4AD6-05AA-D5F8-DFCC-DB598014D2CA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7068734" y="2309524"/>
            <a:ext cx="1202463" cy="1547106"/>
          </a:xfrm>
          <a:prstGeom prst="bentConnector3">
            <a:avLst>
              <a:gd name="adj1" fmla="val -19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F2F0F8B0-9F08-76C0-1AA6-7B0C7A6C8763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98FC707B-FF8D-09E7-9200-83D4430C353F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D66F43AC-F364-C184-5089-79EAA8016966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C6CA8D23-EEB9-B1DB-5429-D75A0BA7AB13}"/>
              </a:ext>
            </a:extLst>
          </p:cNvPr>
          <p:cNvSpPr/>
          <p:nvPr/>
        </p:nvSpPr>
        <p:spPr>
          <a:xfrm>
            <a:off x="30875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DB3C0444-A3D6-E3E7-F8BA-D5B650110138}"/>
              </a:ext>
            </a:extLst>
          </p:cNvPr>
          <p:cNvSpPr/>
          <p:nvPr/>
        </p:nvSpPr>
        <p:spPr>
          <a:xfrm>
            <a:off x="55598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041CD51A-4309-1739-95BD-9949E63FE119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9BB85556-9327-83AF-C717-69C4962C2509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93AAAC7A-65EB-ED86-1438-193AAD036EFB}"/>
              </a:ext>
            </a:extLst>
          </p:cNvPr>
          <p:cNvCxnSpPr>
            <a:cxnSpLocks/>
          </p:cNvCxnSpPr>
          <p:nvPr/>
        </p:nvCxnSpPr>
        <p:spPr>
          <a:xfrm>
            <a:off x="4620868" y="3856030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5F93467E-493B-AC6A-50D9-E0DF0310CDB1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E8D715EC-9873-4FCB-E418-6FFFBF45B96F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F8A83689-23E7-7228-A00D-8390F72DF59A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7F02C41F-D597-7A1E-E84F-267A7D300695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57700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F0331F2B-F2BC-7024-C5B6-33969633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F00ED0C9-3491-1419-D275-3736635A389C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300CAED1-4A7A-16D4-EDBD-9655DF4AEA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Revenue </a:t>
            </a:r>
            <a:r>
              <a:rPr lang="fr-BE" dirty="0" err="1"/>
              <a:t>evolution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>
                <a:sym typeface="Wingdings" panose="05000000000000000000" pitchFamily="2" charset="2"/>
              </a:rPr>
              <a:t>Overall</a:t>
            </a:r>
            <a:r>
              <a:rPr lang="fr-BE" dirty="0">
                <a:sym typeface="Wingdings" panose="05000000000000000000" pitchFamily="2" charset="2"/>
              </a:rPr>
              <a:t> positive </a:t>
            </a:r>
            <a:r>
              <a:rPr lang="fr-BE" dirty="0" err="1">
                <a:sym typeface="Wingdings" panose="05000000000000000000" pitchFamily="2" charset="2"/>
              </a:rPr>
              <a:t>evolution</a:t>
            </a:r>
            <a:endParaRPr lang="fr-BE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>
                <a:sym typeface="Wingdings" panose="05000000000000000000" pitchFamily="2" charset="2"/>
              </a:rPr>
              <a:t>Dropping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tail</a:t>
            </a:r>
            <a:endParaRPr lang="fr-BE" dirty="0">
              <a:sym typeface="Wingdings" panose="05000000000000000000" pitchFamily="2" charset="2"/>
            </a:endParaRP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35EE9939-F724-8D59-45E2-2E44E6A9B045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8FB69C8E-BB5F-FC37-E468-1C7773DC90D0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F0DEE32F-0CC6-D68F-8345-38E2640AB0C4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9EA6618D-FC38-A4E7-E523-4C3E752B6D2F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B68428F2-625F-9752-E831-5E1DC9479DC3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B63C96E2-BC9E-BDBC-FD4D-369841601B2F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Monthly Revenue trend</a:t>
            </a:r>
          </a:p>
        </p:txBody>
      </p:sp>
    </p:spTree>
    <p:extLst>
      <p:ext uri="{BB962C8B-B14F-4D97-AF65-F5344CB8AC3E}">
        <p14:creationId xmlns:p14="http://schemas.microsoft.com/office/powerpoint/2010/main" val="7522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F907391F-3442-810F-2AD7-FD50D468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65EA9659-E01F-E7ED-0519-1C7538D18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7CA98-A685-2D18-F712-6B7A19C1812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56A5-DDB6-F4CF-18C9-261E61BA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46119546-B59F-0F21-5B4C-AE5FFC43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2C27AB97-F6EA-4D75-5496-1709BD130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F38C3164-6983-EA32-0C74-6B56A3963808}"/>
              </a:ext>
            </a:extLst>
          </p:cNvPr>
          <p:cNvSpPr/>
          <p:nvPr/>
        </p:nvSpPr>
        <p:spPr>
          <a:xfrm>
            <a:off x="47161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Product performance Matrix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31C7557A-A13B-81FA-42B2-1F4F28841A04}"/>
              </a:ext>
            </a:extLst>
          </p:cNvPr>
          <p:cNvSpPr/>
          <p:nvPr/>
        </p:nvSpPr>
        <p:spPr>
          <a:xfrm>
            <a:off x="22438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 Type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2C6C6253-42DB-075A-F47A-08BE38D03FD3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Territory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Performance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6ED85CF3-28FD-2169-5F63-AF84F96D8FAF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Quarter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B7F40C8B-D960-68CC-E38F-CA5E63C82553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Monthly Revenue trend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72E5E554-3628-79D7-9AF9-23C741B0BC56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7068734" y="2309524"/>
            <a:ext cx="1202463" cy="1547106"/>
          </a:xfrm>
          <a:prstGeom prst="bentConnector3">
            <a:avLst>
              <a:gd name="adj1" fmla="val -19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3BAF5D41-C13D-A899-38DB-59D4150612D0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2A388358-4C58-5986-CC44-BA029D00E755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024D1677-5F49-BF01-B714-6FF180583316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CA780D01-20E7-E0C0-1DE5-59152B92A106}"/>
              </a:ext>
            </a:extLst>
          </p:cNvPr>
          <p:cNvSpPr/>
          <p:nvPr/>
        </p:nvSpPr>
        <p:spPr>
          <a:xfrm>
            <a:off x="30875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351AA367-A3B8-5E72-2976-18381C5B0870}"/>
              </a:ext>
            </a:extLst>
          </p:cNvPr>
          <p:cNvSpPr/>
          <p:nvPr/>
        </p:nvSpPr>
        <p:spPr>
          <a:xfrm>
            <a:off x="55598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4F84EEFE-E359-A1CC-800F-3A69BF4DFB87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A772B596-0A42-6F0E-FB01-3EEDD6A95A72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C702FDB3-F94D-3E49-B1A0-41C032A83C32}"/>
              </a:ext>
            </a:extLst>
          </p:cNvPr>
          <p:cNvCxnSpPr>
            <a:cxnSpLocks/>
          </p:cNvCxnSpPr>
          <p:nvPr/>
        </p:nvCxnSpPr>
        <p:spPr>
          <a:xfrm>
            <a:off x="4620868" y="3856030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C6601CF6-18D0-75A0-7128-B2287EFACD5D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1C2CDD50-28FB-BDC9-F26F-EFD72D40793B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7B152927-867C-F8FE-CE98-4F15DEB25C7B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95947556-02A0-E2AB-C9A2-005D3EDC1F31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39902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F79C31C3-FF94-5166-F5BD-FA681E72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35EBE726-1C6F-D9B1-E228-D39CF548BF31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7B90B053-CCC0-8895-7513-A3850C1D72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Quarter Revenue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Quarter 1		27,3%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Quarter 2		26,1%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Quarter 3		25,2%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Quarter 4		24,4%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37077BB4-5C31-D42F-0072-98605739CBA5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AB4FB311-0947-5D67-7E32-7FEA4ACECEC5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DAC086E3-266C-D80A-4ACC-08F0EC4F7D36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592F2F48-5037-FDC5-F4CE-B0DBA4B27C7F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B3A31374-D0A3-7FDF-D6CD-1D6A1826B1B0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50F2D252-8722-A13A-2C1D-E7154CFF8D0B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 By Quarter</a:t>
            </a:r>
          </a:p>
        </p:txBody>
      </p:sp>
    </p:spTree>
    <p:extLst>
      <p:ext uri="{BB962C8B-B14F-4D97-AF65-F5344CB8AC3E}">
        <p14:creationId xmlns:p14="http://schemas.microsoft.com/office/powerpoint/2010/main" val="71642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974BE4D5-7384-FDF9-FCEC-54DE12D2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3ED73E59-5485-B9FD-FC48-A0AE895B3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AA0B3-030A-A651-0509-5416C981EA0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64EC6-9895-9027-C2D1-0D6E57B4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4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CACDBD41-938C-CB2B-3A5E-4C0B585A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5D8D1C86-A1DF-7E4D-BC6A-A0C7CC3A6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5272DC15-01E1-E1FB-A9B1-DBFD259F37D1}"/>
              </a:ext>
            </a:extLst>
          </p:cNvPr>
          <p:cNvSpPr/>
          <p:nvPr/>
        </p:nvSpPr>
        <p:spPr>
          <a:xfrm>
            <a:off x="47161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Product performance Matrix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E1D2784E-3020-8B9F-135A-6FFD04EDF15D}"/>
              </a:ext>
            </a:extLst>
          </p:cNvPr>
          <p:cNvSpPr/>
          <p:nvPr/>
        </p:nvSpPr>
        <p:spPr>
          <a:xfrm>
            <a:off x="22438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 Type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FFEEF096-8BEF-286F-BDFD-D7414016451F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Territory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Performance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5153E97E-8A26-AFA6-8FF4-4FB01508387A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Quarter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30FC39DF-1186-A8F3-B4F3-E0BD9B383E77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Monthly Revenue trend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6EBA3942-1C8C-9F97-239F-60316E9B173E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7068734" y="2309524"/>
            <a:ext cx="1202463" cy="1547106"/>
          </a:xfrm>
          <a:prstGeom prst="bentConnector3">
            <a:avLst>
              <a:gd name="adj1" fmla="val -19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CCA352C7-F8C9-C7A6-7E17-454037E52D43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D705866B-803C-7B4E-345F-2BA897D47B8E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E70F09E3-3AD8-AD4C-5A6D-7FFB09BEA398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D148F253-E936-AE41-3DE2-BA1FBCCB7D86}"/>
              </a:ext>
            </a:extLst>
          </p:cNvPr>
          <p:cNvSpPr/>
          <p:nvPr/>
        </p:nvSpPr>
        <p:spPr>
          <a:xfrm>
            <a:off x="30875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0501A0AC-F6A6-8481-43A3-50EB65C18BAA}"/>
              </a:ext>
            </a:extLst>
          </p:cNvPr>
          <p:cNvSpPr/>
          <p:nvPr/>
        </p:nvSpPr>
        <p:spPr>
          <a:xfrm>
            <a:off x="55598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1C56F111-E4A6-9996-4863-4A63AF601DD3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0050CD02-FD7C-2616-724C-28A5F6A46CD0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17CBF91B-DF06-3F60-B2DA-6FB8AB306172}"/>
              </a:ext>
            </a:extLst>
          </p:cNvPr>
          <p:cNvCxnSpPr>
            <a:cxnSpLocks/>
          </p:cNvCxnSpPr>
          <p:nvPr/>
        </p:nvCxnSpPr>
        <p:spPr>
          <a:xfrm>
            <a:off x="4620868" y="3856030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6B978ED4-BA29-E52C-BC42-64667E3BA53D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62874FAE-E57B-1293-FF57-4AD6075F61A7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ABBEBB68-AA25-3F7B-4BFC-18FD2576F4AD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15FCB1E1-FABD-80D0-FE1D-0A0EEC114837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6675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D3415890-9480-D142-BE11-AC77FC28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A1D16828-A2AD-30A2-4103-6DF1E2A768D5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85787A2A-7AF9-3D4F-58FD-1D142FED95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 err="1"/>
              <a:t>Territory</a:t>
            </a:r>
            <a:r>
              <a:rPr lang="fr-BE" dirty="0"/>
              <a:t> percentage </a:t>
            </a:r>
            <a:r>
              <a:rPr lang="fr-BE" dirty="0" err="1"/>
              <a:t>share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Southwest		22,0%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Canada			14,9%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Northwest		14,6%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D9F0CF42-F2B6-7D2F-49D3-B6660D854E8A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40B63434-9AED-E05F-4CB8-F0910C7BA733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57A3AB23-E171-A8BD-EFFB-2BD76FEB79F3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497A95D7-EE31-8C0A-4155-8F5AEA75AF57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23763C4C-0B36-FE0B-99E0-F1A72D9A54A7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0A925EFB-189D-87EC-C283-4265AF4B0BD6}"/>
              </a:ext>
            </a:extLst>
          </p:cNvPr>
          <p:cNvSpPr/>
          <p:nvPr/>
        </p:nvSpPr>
        <p:spPr>
          <a:xfrm>
            <a:off x="1584651" y="934067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Territory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188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9A8C4801-7275-23C0-3086-CD03CE062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2A287044-AD0F-302E-0B24-1B014E897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FBF4E-C317-0F11-B9AE-D3B589D2462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0DC79-5347-4702-C826-00B92463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2EC34C51-66CF-8120-C936-6D202338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689FF8A3-1993-76EB-A8EC-2B26CBB03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CA9C721C-9619-4E93-A192-71DFE06BBB1D}"/>
              </a:ext>
            </a:extLst>
          </p:cNvPr>
          <p:cNvSpPr/>
          <p:nvPr/>
        </p:nvSpPr>
        <p:spPr>
          <a:xfrm>
            <a:off x="47161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Product performance Matrix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277D701B-BD96-5F24-2FF2-0791CED1C75D}"/>
              </a:ext>
            </a:extLst>
          </p:cNvPr>
          <p:cNvSpPr/>
          <p:nvPr/>
        </p:nvSpPr>
        <p:spPr>
          <a:xfrm>
            <a:off x="22438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 Type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00BBA35A-7FBA-2447-3731-9CF778AF966E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Territory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Performance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087FC812-C128-0535-BEA2-1A4C09A039BA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Quarter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F203D0D2-3E7D-FF91-C2C1-2D8C33C4D461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Monthly Revenue trend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8AF49EAC-1305-506E-62DD-13365DD616B9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7068734" y="2309524"/>
            <a:ext cx="1202463" cy="1547106"/>
          </a:xfrm>
          <a:prstGeom prst="bentConnector3">
            <a:avLst>
              <a:gd name="adj1" fmla="val -19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D244CEA2-2CEF-2CFC-F492-E781D5AFAFBC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92B31B14-A337-EB99-C33B-5601D9AB4ACB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BC7E2479-8ABF-8D5D-EBA7-31DBF101D5FB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AF114FDA-81DF-063A-6AA5-B19EF678C8F3}"/>
              </a:ext>
            </a:extLst>
          </p:cNvPr>
          <p:cNvSpPr/>
          <p:nvPr/>
        </p:nvSpPr>
        <p:spPr>
          <a:xfrm>
            <a:off x="30875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C1311107-BA5B-BC37-985C-D9CD870EA4C0}"/>
              </a:ext>
            </a:extLst>
          </p:cNvPr>
          <p:cNvSpPr/>
          <p:nvPr/>
        </p:nvSpPr>
        <p:spPr>
          <a:xfrm>
            <a:off x="55598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178DCBDD-80EA-FE87-42B6-6593B7A74825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A5021316-F34D-FE24-73AF-DAAE0C73816B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9EBB973D-3E23-3C01-A54E-CAE34DDCDE16}"/>
              </a:ext>
            </a:extLst>
          </p:cNvPr>
          <p:cNvCxnSpPr>
            <a:cxnSpLocks/>
          </p:cNvCxnSpPr>
          <p:nvPr/>
        </p:nvCxnSpPr>
        <p:spPr>
          <a:xfrm>
            <a:off x="4620868" y="3856030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DBDD082C-ED1D-0930-2B62-BF8301C5AFA0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D31F5789-BD3C-CEF3-B16F-D7023E71A037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62408098-E033-B15B-999B-BC585E984F06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51E95E66-4DA1-714B-5C4C-A5ADFB9AD1EE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67528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subTitle" idx="1"/>
          </p:nvPr>
        </p:nvSpPr>
        <p:spPr>
          <a:xfrm>
            <a:off x="1025125" y="1303775"/>
            <a:ext cx="5529600" cy="30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much revenue did we generate this year?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Revenue Breakdown by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Products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Customers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Order Statuses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Geography</a:t>
            </a:r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1025125" y="445025"/>
            <a:ext cx="71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General Information</a:t>
            </a:r>
            <a:endParaRPr dirty="0"/>
          </a:p>
        </p:txBody>
      </p:sp>
      <p:grpSp>
        <p:nvGrpSpPr>
          <p:cNvPr id="276" name="Google Shape;276;p41"/>
          <p:cNvGrpSpPr/>
          <p:nvPr/>
        </p:nvGrpSpPr>
        <p:grpSpPr>
          <a:xfrm>
            <a:off x="457974" y="862586"/>
            <a:ext cx="7279083" cy="232393"/>
            <a:chOff x="763125" y="3325025"/>
            <a:chExt cx="10581600" cy="331800"/>
          </a:xfrm>
        </p:grpSpPr>
        <p:cxnSp>
          <p:nvCxnSpPr>
            <p:cNvPr id="277" name="Google Shape;277;p41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78" name="Google Shape;278;p41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79" name="Google Shape;279;p41"/>
            <p:cNvCxnSpPr/>
            <p:nvPr/>
          </p:nvCxnSpPr>
          <p:spPr>
            <a:xfrm>
              <a:off x="1280925" y="3656825"/>
              <a:ext cx="100638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C2B0ED7B-D63F-0DCB-73C1-9C80C0C1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28EDF85A-1094-7B4B-06AF-9C0474998829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BD8C7DC0-5042-B45D-456D-C12EBA0480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Product Performance: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Bikes </a:t>
            </a:r>
            <a:r>
              <a:rPr lang="fr-BE" dirty="0" err="1">
                <a:sym typeface="Wingdings" panose="05000000000000000000" pitchFamily="2" charset="2"/>
              </a:rPr>
              <a:t>dominate</a:t>
            </a:r>
            <a:r>
              <a:rPr lang="fr-BE" dirty="0">
                <a:sym typeface="Wingdings" panose="05000000000000000000" pitchFamily="2" charset="2"/>
              </a:rPr>
              <a:t> revenue.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 err="1">
                <a:sym typeface="Wingdings" panose="05000000000000000000" pitchFamily="2" charset="2"/>
              </a:rPr>
              <a:t>Clothing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is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quantity-focussed</a:t>
            </a:r>
            <a:r>
              <a:rPr lang="fr-BE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Accessories have </a:t>
            </a:r>
            <a:r>
              <a:rPr lang="fr-BE" dirty="0" err="1">
                <a:sym typeface="Wingdings" panose="05000000000000000000" pitchFamily="2" charset="2"/>
              </a:rPr>
              <a:t>varied</a:t>
            </a:r>
            <a:r>
              <a:rPr lang="fr-BE" dirty="0">
                <a:sym typeface="Wingdings" panose="05000000000000000000" pitchFamily="2" charset="2"/>
              </a:rPr>
              <a:t> performance.</a:t>
            </a:r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A9564197-5A07-EDDF-1385-AC2024E73427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A9CB1928-FB70-C020-D798-01E0BE10E4B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4A1FC56C-4FF0-FBE7-AB45-A673B8852281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7F04ACA7-6CC5-CEDB-87FE-297D707AEC99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15BFEC09-98D9-6769-CE19-25D2528FE595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A808B554-EF01-AD84-096A-6CC8BC49072D}"/>
              </a:ext>
            </a:extLst>
          </p:cNvPr>
          <p:cNvSpPr/>
          <p:nvPr/>
        </p:nvSpPr>
        <p:spPr>
          <a:xfrm>
            <a:off x="1584650" y="934067"/>
            <a:ext cx="298735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Product performance Matrix</a:t>
            </a:r>
          </a:p>
        </p:txBody>
      </p:sp>
    </p:spTree>
    <p:extLst>
      <p:ext uri="{BB962C8B-B14F-4D97-AF65-F5344CB8AC3E}">
        <p14:creationId xmlns:p14="http://schemas.microsoft.com/office/powerpoint/2010/main" val="194534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876D1970-F304-CDF4-46E2-A19F52005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D126D3D9-51D0-69A6-A632-A27C6962D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372AB-5324-9DBD-3A63-5F3EBF579CE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50F37-34A5-4B1C-F8D0-467CABBD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" y="0"/>
            <a:ext cx="79290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F33AC97B-43EC-F785-B145-201893ED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>
            <a:extLst>
              <a:ext uri="{FF2B5EF4-FFF2-40B4-BE49-F238E27FC236}">
                <a16:creationId xmlns:a16="http://schemas.microsoft.com/office/drawing/2014/main" id="{706096B2-C6B1-89DB-4CD5-6FC34A265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Plots</a:t>
            </a:r>
            <a:endParaRPr dirty="0"/>
          </a:p>
        </p:txBody>
      </p:sp>
      <p:sp>
        <p:nvSpPr>
          <p:cNvPr id="446" name="Google Shape;446;p48">
            <a:extLst>
              <a:ext uri="{FF2B5EF4-FFF2-40B4-BE49-F238E27FC236}">
                <a16:creationId xmlns:a16="http://schemas.microsoft.com/office/drawing/2014/main" id="{6921C348-0878-D987-1289-B0A71C6D9C00}"/>
              </a:ext>
            </a:extLst>
          </p:cNvPr>
          <p:cNvSpPr/>
          <p:nvPr/>
        </p:nvSpPr>
        <p:spPr>
          <a:xfrm>
            <a:off x="47161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Product performance Matrix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>
            <a:extLst>
              <a:ext uri="{FF2B5EF4-FFF2-40B4-BE49-F238E27FC236}">
                <a16:creationId xmlns:a16="http://schemas.microsoft.com/office/drawing/2014/main" id="{314A0718-6A9B-FF45-6735-F84EC718568D}"/>
              </a:ext>
            </a:extLst>
          </p:cNvPr>
          <p:cNvSpPr/>
          <p:nvPr/>
        </p:nvSpPr>
        <p:spPr>
          <a:xfrm>
            <a:off x="2243834" y="3570280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 Type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>
            <a:extLst>
              <a:ext uri="{FF2B5EF4-FFF2-40B4-BE49-F238E27FC236}">
                <a16:creationId xmlns:a16="http://schemas.microsoft.com/office/drawing/2014/main" id="{9B27A041-D45D-67E3-EFE4-98227263CDDB}"/>
              </a:ext>
            </a:extLst>
          </p:cNvPr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Territory</a:t>
            </a:r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 Performance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>
            <a:extLst>
              <a:ext uri="{FF2B5EF4-FFF2-40B4-BE49-F238E27FC236}">
                <a16:creationId xmlns:a16="http://schemas.microsoft.com/office/drawing/2014/main" id="{D932F97D-2277-1D5D-A19D-6617CB9EB0C4}"/>
              </a:ext>
            </a:extLst>
          </p:cNvPr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Revenue By Quarter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>
            <a:extLst>
              <a:ext uri="{FF2B5EF4-FFF2-40B4-BE49-F238E27FC236}">
                <a16:creationId xmlns:a16="http://schemas.microsoft.com/office/drawing/2014/main" id="{818A6865-6209-169F-78E3-3273B5A5C336}"/>
              </a:ext>
            </a:extLst>
          </p:cNvPr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Monthly Revenue trend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>
            <a:extLst>
              <a:ext uri="{FF2B5EF4-FFF2-40B4-BE49-F238E27FC236}">
                <a16:creationId xmlns:a16="http://schemas.microsoft.com/office/drawing/2014/main" id="{E5242FC3-D23B-095D-DA08-FC8C3D8ABAF4}"/>
              </a:ext>
            </a:extLst>
          </p:cNvPr>
          <p:cNvCxnSpPr>
            <a:stCxn id="448" idx="3"/>
            <a:endCxn id="446" idx="3"/>
          </p:cNvCxnSpPr>
          <p:nvPr/>
        </p:nvCxnSpPr>
        <p:spPr>
          <a:xfrm flipH="1">
            <a:off x="7068734" y="2309524"/>
            <a:ext cx="1202463" cy="1547106"/>
          </a:xfrm>
          <a:prstGeom prst="bentConnector3">
            <a:avLst>
              <a:gd name="adj1" fmla="val -19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>
            <a:extLst>
              <a:ext uri="{FF2B5EF4-FFF2-40B4-BE49-F238E27FC236}">
                <a16:creationId xmlns:a16="http://schemas.microsoft.com/office/drawing/2014/main" id="{41784278-E568-0F5E-D439-1812A10AED98}"/>
              </a:ext>
            </a:extLst>
          </p:cNvPr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>
            <a:extLst>
              <a:ext uri="{FF2B5EF4-FFF2-40B4-BE49-F238E27FC236}">
                <a16:creationId xmlns:a16="http://schemas.microsoft.com/office/drawing/2014/main" id="{F24BC84D-B894-63FE-70F6-E413C1915DD2}"/>
              </a:ext>
            </a:extLst>
          </p:cNvPr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>
            <a:extLst>
              <a:ext uri="{FF2B5EF4-FFF2-40B4-BE49-F238E27FC236}">
                <a16:creationId xmlns:a16="http://schemas.microsoft.com/office/drawing/2014/main" id="{79751F20-C26A-B195-67F1-3FFFF445198D}"/>
              </a:ext>
            </a:extLst>
          </p:cNvPr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>
            <a:extLst>
              <a:ext uri="{FF2B5EF4-FFF2-40B4-BE49-F238E27FC236}">
                <a16:creationId xmlns:a16="http://schemas.microsoft.com/office/drawing/2014/main" id="{000F5BF4-833F-4A3E-2694-40259921A6BB}"/>
              </a:ext>
            </a:extLst>
          </p:cNvPr>
          <p:cNvSpPr/>
          <p:nvPr/>
        </p:nvSpPr>
        <p:spPr>
          <a:xfrm>
            <a:off x="30875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>
            <a:extLst>
              <a:ext uri="{FF2B5EF4-FFF2-40B4-BE49-F238E27FC236}">
                <a16:creationId xmlns:a16="http://schemas.microsoft.com/office/drawing/2014/main" id="{231306DA-7DCD-FF24-6111-94B6B3BE1E0A}"/>
              </a:ext>
            </a:extLst>
          </p:cNvPr>
          <p:cNvSpPr/>
          <p:nvPr/>
        </p:nvSpPr>
        <p:spPr>
          <a:xfrm>
            <a:off x="5559884" y="2905168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>
            <a:extLst>
              <a:ext uri="{FF2B5EF4-FFF2-40B4-BE49-F238E27FC236}">
                <a16:creationId xmlns:a16="http://schemas.microsoft.com/office/drawing/2014/main" id="{9DF6AF9E-92C0-AF3B-5941-76348C9BE008}"/>
              </a:ext>
            </a:extLst>
          </p:cNvPr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>
            <a:extLst>
              <a:ext uri="{FF2B5EF4-FFF2-40B4-BE49-F238E27FC236}">
                <a16:creationId xmlns:a16="http://schemas.microsoft.com/office/drawing/2014/main" id="{800CCEE8-0AFB-262B-A417-4988D8173808}"/>
              </a:ext>
            </a:extLst>
          </p:cNvPr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>
            <a:extLst>
              <a:ext uri="{FF2B5EF4-FFF2-40B4-BE49-F238E27FC236}">
                <a16:creationId xmlns:a16="http://schemas.microsoft.com/office/drawing/2014/main" id="{62E8143D-1A47-2122-4C1A-CD5B3756FC0D}"/>
              </a:ext>
            </a:extLst>
          </p:cNvPr>
          <p:cNvCxnSpPr>
            <a:cxnSpLocks/>
          </p:cNvCxnSpPr>
          <p:nvPr/>
        </p:nvCxnSpPr>
        <p:spPr>
          <a:xfrm>
            <a:off x="4620868" y="3856030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>
            <a:extLst>
              <a:ext uri="{FF2B5EF4-FFF2-40B4-BE49-F238E27FC236}">
                <a16:creationId xmlns:a16="http://schemas.microsoft.com/office/drawing/2014/main" id="{86B65EE6-D8DC-8468-BE55-963E11CEF199}"/>
              </a:ext>
            </a:extLst>
          </p:cNvPr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>
              <a:extLst>
                <a:ext uri="{FF2B5EF4-FFF2-40B4-BE49-F238E27FC236}">
                  <a16:creationId xmlns:a16="http://schemas.microsoft.com/office/drawing/2014/main" id="{ECE382AA-4C85-F8C6-79CE-E468905A4F4F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>
              <a:extLst>
                <a:ext uri="{FF2B5EF4-FFF2-40B4-BE49-F238E27FC236}">
                  <a16:creationId xmlns:a16="http://schemas.microsoft.com/office/drawing/2014/main" id="{1ACC375C-E30C-6A1F-24C1-C8143092D534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>
              <a:extLst>
                <a:ext uri="{FF2B5EF4-FFF2-40B4-BE49-F238E27FC236}">
                  <a16:creationId xmlns:a16="http://schemas.microsoft.com/office/drawing/2014/main" id="{9713857D-11E7-FCB4-1D34-E4919CDD43F4}"/>
                </a:ext>
              </a:extLst>
            </p:cNvPr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13705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C6F1CF15-47B7-D4A6-654A-EEDFC144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>
            <a:extLst>
              <a:ext uri="{FF2B5EF4-FFF2-40B4-BE49-F238E27FC236}">
                <a16:creationId xmlns:a16="http://schemas.microsoft.com/office/drawing/2014/main" id="{F9EB9587-2462-55C6-4AF9-A67ED63DDB48}"/>
              </a:ext>
            </a:extLst>
          </p:cNvPr>
          <p:cNvSpPr/>
          <p:nvPr/>
        </p:nvSpPr>
        <p:spPr>
          <a:xfrm>
            <a:off x="715100" y="676950"/>
            <a:ext cx="5132400" cy="37626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CA00038B-B3B9-A693-2572-C19DD197B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584" y="1599167"/>
            <a:ext cx="4696500" cy="268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fr-BE" dirty="0"/>
              <a:t>Customer Type </a:t>
            </a:r>
            <a:r>
              <a:rPr lang="fr-BE" dirty="0" err="1"/>
              <a:t>Analysis</a:t>
            </a:r>
            <a:r>
              <a:rPr lang="fr-BE" dirty="0"/>
              <a:t>: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fr-BE" dirty="0"/>
          </a:p>
          <a:p>
            <a:pPr marL="0" indent="0">
              <a:buClr>
                <a:srgbClr val="273D40"/>
              </a:buClr>
              <a:buSzPts val="600"/>
              <a:buNone/>
            </a:pPr>
            <a:r>
              <a:rPr lang="fr-BE" dirty="0"/>
              <a:t>Revenue Share: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/>
              <a:t>SC		</a:t>
            </a:r>
            <a:r>
              <a:rPr lang="fr-BE" dirty="0">
                <a:sym typeface="Wingdings" panose="05000000000000000000" pitchFamily="2" charset="2"/>
              </a:rPr>
              <a:t>	73,3%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IN			26,7%</a:t>
            </a:r>
          </a:p>
          <a:p>
            <a:pPr marL="285750" indent="-285750">
              <a:buClr>
                <a:srgbClr val="273D40"/>
              </a:buClr>
              <a:buSzPts val="600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Clr>
                <a:srgbClr val="273D40"/>
              </a:buClr>
              <a:buSzPts val="600"/>
              <a:buNone/>
            </a:pPr>
            <a:r>
              <a:rPr lang="fr-BE" dirty="0" err="1">
                <a:sym typeface="Wingdings" panose="05000000000000000000" pitchFamily="2" charset="2"/>
              </a:rPr>
              <a:t>Average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Order</a:t>
            </a:r>
            <a:r>
              <a:rPr lang="fr-BE" dirty="0">
                <a:sym typeface="Wingdings" panose="05000000000000000000" pitchFamily="2" charset="2"/>
              </a:rPr>
              <a:t> Value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SC			$1,321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fr-BE" dirty="0">
                <a:sym typeface="Wingdings" panose="05000000000000000000" pitchFamily="2" charset="2"/>
              </a:rPr>
              <a:t>IN			$486</a:t>
            </a:r>
            <a:endParaRPr lang="fr-BE" dirty="0"/>
          </a:p>
        </p:txBody>
      </p:sp>
      <p:grpSp>
        <p:nvGrpSpPr>
          <p:cNvPr id="4" name="Google Shape;258;p39">
            <a:extLst>
              <a:ext uri="{FF2B5EF4-FFF2-40B4-BE49-F238E27FC236}">
                <a16:creationId xmlns:a16="http://schemas.microsoft.com/office/drawing/2014/main" id="{585A4A3D-3008-F8B4-D680-449EB39F52C5}"/>
              </a:ext>
            </a:extLst>
          </p:cNvPr>
          <p:cNvGrpSpPr/>
          <p:nvPr/>
        </p:nvGrpSpPr>
        <p:grpSpPr>
          <a:xfrm>
            <a:off x="715099" y="1274374"/>
            <a:ext cx="4696500" cy="232393"/>
            <a:chOff x="763125" y="3325025"/>
            <a:chExt cx="6320100" cy="331800"/>
          </a:xfrm>
        </p:grpSpPr>
        <p:cxnSp>
          <p:nvCxnSpPr>
            <p:cNvPr id="5" name="Google Shape;259;p39">
              <a:extLst>
                <a:ext uri="{FF2B5EF4-FFF2-40B4-BE49-F238E27FC236}">
                  <a16:creationId xmlns:a16="http://schemas.microsoft.com/office/drawing/2014/main" id="{F7C2F9B5-1B3F-1893-BCBC-9617339EC72A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60;p39">
              <a:extLst>
                <a:ext uri="{FF2B5EF4-FFF2-40B4-BE49-F238E27FC236}">
                  <a16:creationId xmlns:a16="http://schemas.microsoft.com/office/drawing/2014/main" id="{0084A746-313E-D692-C748-43F1FB940B8A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61;p39">
              <a:extLst>
                <a:ext uri="{FF2B5EF4-FFF2-40B4-BE49-F238E27FC236}">
                  <a16:creationId xmlns:a16="http://schemas.microsoft.com/office/drawing/2014/main" id="{AE167C3F-B888-68E6-2BFA-3908FD1C817F}"/>
                </a:ext>
              </a:extLst>
            </p:cNvPr>
            <p:cNvCxnSpPr/>
            <p:nvPr/>
          </p:nvCxnSpPr>
          <p:spPr>
            <a:xfrm>
              <a:off x="1280926" y="3656825"/>
              <a:ext cx="5802299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8" name="Google Shape;452;p48">
            <a:extLst>
              <a:ext uri="{FF2B5EF4-FFF2-40B4-BE49-F238E27FC236}">
                <a16:creationId xmlns:a16="http://schemas.microsoft.com/office/drawing/2014/main" id="{51FFB06D-CDCF-4378-85E7-4A6AB057D3FC}"/>
              </a:ext>
            </a:extLst>
          </p:cNvPr>
          <p:cNvSpPr/>
          <p:nvPr/>
        </p:nvSpPr>
        <p:spPr>
          <a:xfrm>
            <a:off x="1449395" y="917102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 dirty="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9" name="Google Shape;450;p48">
            <a:extLst>
              <a:ext uri="{FF2B5EF4-FFF2-40B4-BE49-F238E27FC236}">
                <a16:creationId xmlns:a16="http://schemas.microsoft.com/office/drawing/2014/main" id="{29A69883-74B3-842E-AA4E-74F88E806099}"/>
              </a:ext>
            </a:extLst>
          </p:cNvPr>
          <p:cNvSpPr/>
          <p:nvPr/>
        </p:nvSpPr>
        <p:spPr>
          <a:xfrm>
            <a:off x="1584650" y="934067"/>
            <a:ext cx="231679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Customer Type </a:t>
            </a:r>
            <a:r>
              <a:rPr lang="fr-BE" sz="1500" dirty="0" err="1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Analysis</a:t>
            </a:r>
            <a:endParaRPr lang="fr-BE"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83873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3A848FFE-7E82-7438-8A0B-AB4D9B81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>
            <a:extLst>
              <a:ext uri="{FF2B5EF4-FFF2-40B4-BE49-F238E27FC236}">
                <a16:creationId xmlns:a16="http://schemas.microsoft.com/office/drawing/2014/main" id="{55B01D96-C2BC-3362-CF93-3F864603A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76225"/>
            <a:ext cx="62211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1ADE5-EC2D-B709-EBAD-DCD23AAF029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DF8CB-C3D1-F643-974F-5E094915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33"/>
          <a:stretch>
            <a:fillRect/>
          </a:stretch>
        </p:blipFill>
        <p:spPr>
          <a:xfrm>
            <a:off x="0" y="655394"/>
            <a:ext cx="9144000" cy="38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4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3118DCED-6383-2A68-4EF3-1F8914F6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9653B83D-AB21-C341-B646-E5D619973E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43C17496-7388-2DA7-D1B4-8984CB33B6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2FDF847D-7346-D2DF-613B-843F84176D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3B19BB71-78CE-7D15-BA28-A618D665E76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60654218-304A-4AF4-8C4C-4DCCCB55524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59AC37A1-5133-8A12-F74A-3E616B26C98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368E13E6-56F9-25F7-08BD-AD285DBAAD3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38CAEDFF-1420-B61A-2AB8-3558317EBF1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2F417D99-F068-2518-76A3-D6D1748F7A5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87D615AF-F621-9992-CA85-8F41EDE850BE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3: SILVER LAYER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46C0484E-F05F-CDDA-E731-82D0B4DC764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PROJECT VISUALIZATION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0F5C5D78-91D3-5E5D-54C0-12D51A9E2EA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4: GOLD LAYER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28BE3AF3-13B9-EEE8-AF39-D10D3C1BF45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4FCB4917-445C-1F72-E4E0-807A2DAA99EE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36053076-6573-FD15-2342-5D120C6E254A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E8D30896-8681-925E-08DC-A3D8B0D63069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78FCDF66-075C-1E73-7C29-047467775030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35985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741D2628-DE44-F394-4B06-077A4B0A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0D9CF736-80FE-086B-1DD3-64FCF39CD12E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633A539D-20A8-63E0-FC9C-A4C8E2B5C7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lang="en-US" dirty="0"/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4F35BFB0-FB62-F898-7DA1-FA56E6AF98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EBE39007-5CEF-9C7F-607A-8F980B4B10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EBAD3575-08A6-724E-ECA2-C5A720D1FD6D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457335D7-457A-B5DD-73D8-8A60FB9D7E38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9FDB750D-A818-6E91-28A7-F60AF8F25923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CEA5F7D8-1D5A-8F5D-E3DA-E0BB1B159C51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08225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 (Personal)</a:t>
            </a:r>
            <a:endParaRPr dirty="0"/>
          </a:p>
        </p:txBody>
      </p:sp>
      <p:sp>
        <p:nvSpPr>
          <p:cNvPr id="285" name="Google Shape;285;p42"/>
          <p:cNvSpPr txBox="1">
            <a:spLocks noGrp="1"/>
          </p:cNvSpPr>
          <p:nvPr>
            <p:ph type="subTitle" idx="1"/>
          </p:nvPr>
        </p:nvSpPr>
        <p:spPr>
          <a:xfrm>
            <a:off x="1662513" y="2582650"/>
            <a:ext cx="25128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Jelle Smet</a:t>
            </a:r>
            <a:endParaRPr dirty="0"/>
          </a:p>
        </p:txBody>
      </p:sp>
      <p:sp>
        <p:nvSpPr>
          <p:cNvPr id="286" name="Google Shape;286;p42"/>
          <p:cNvSpPr txBox="1">
            <a:spLocks noGrp="1"/>
          </p:cNvSpPr>
          <p:nvPr>
            <p:ph type="subTitle" idx="2"/>
          </p:nvPr>
        </p:nvSpPr>
        <p:spPr>
          <a:xfrm>
            <a:off x="4968688" y="2582650"/>
            <a:ext cx="25128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Xander Aerts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3"/>
          </p:nvPr>
        </p:nvSpPr>
        <p:spPr>
          <a:xfrm>
            <a:off x="1662513" y="3080600"/>
            <a:ext cx="2512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Gained</a:t>
            </a:r>
            <a:r>
              <a:rPr lang="fr-BE" dirty="0"/>
              <a:t> a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Learned</a:t>
            </a:r>
            <a:r>
              <a:rPr lang="fr-BE" dirty="0"/>
              <a:t> to document </a:t>
            </a:r>
            <a:r>
              <a:rPr lang="fr-BE" dirty="0" err="1"/>
              <a:t>everything</a:t>
            </a:r>
            <a:endParaRPr dirty="0"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4"/>
          </p:nvPr>
        </p:nvSpPr>
        <p:spPr>
          <a:xfrm>
            <a:off x="4968688" y="3080600"/>
            <a:ext cx="2512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Gained</a:t>
            </a:r>
            <a:r>
              <a:rPr lang="fr-BE" dirty="0"/>
              <a:t> a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endParaRPr lang="fr-BE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Gained</a:t>
            </a:r>
            <a:r>
              <a:rPr lang="fr-BE" dirty="0"/>
              <a:t> confidence </a:t>
            </a:r>
            <a:endParaRPr dirty="0"/>
          </a:p>
        </p:txBody>
      </p:sp>
      <p:grpSp>
        <p:nvGrpSpPr>
          <p:cNvPr id="289" name="Google Shape;289;p42"/>
          <p:cNvGrpSpPr/>
          <p:nvPr/>
        </p:nvGrpSpPr>
        <p:grpSpPr>
          <a:xfrm>
            <a:off x="2667074" y="1782826"/>
            <a:ext cx="503726" cy="611898"/>
            <a:chOff x="1642678" y="1992124"/>
            <a:chExt cx="393536" cy="478045"/>
          </a:xfrm>
        </p:grpSpPr>
        <p:sp>
          <p:nvSpPr>
            <p:cNvPr id="290" name="Google Shape;290;p42"/>
            <p:cNvSpPr/>
            <p:nvPr/>
          </p:nvSpPr>
          <p:spPr>
            <a:xfrm>
              <a:off x="1668709" y="2302093"/>
              <a:ext cx="31502" cy="13393"/>
            </a:xfrm>
            <a:custGeom>
              <a:avLst/>
              <a:gdLst/>
              <a:ahLst/>
              <a:cxnLst/>
              <a:rect l="l" t="t" r="r" b="b"/>
              <a:pathLst>
                <a:path w="835" h="355" extrusionOk="0">
                  <a:moveTo>
                    <a:pt x="191" y="1"/>
                  </a:moveTo>
                  <a:cubicBezTo>
                    <a:pt x="72" y="48"/>
                    <a:pt x="1" y="120"/>
                    <a:pt x="1" y="215"/>
                  </a:cubicBezTo>
                  <a:cubicBezTo>
                    <a:pt x="1" y="296"/>
                    <a:pt x="33" y="354"/>
                    <a:pt x="91" y="354"/>
                  </a:cubicBezTo>
                  <a:cubicBezTo>
                    <a:pt x="119" y="354"/>
                    <a:pt x="153" y="341"/>
                    <a:pt x="191" y="310"/>
                  </a:cubicBezTo>
                  <a:lnTo>
                    <a:pt x="644" y="310"/>
                  </a:lnTo>
                  <a:cubicBezTo>
                    <a:pt x="682" y="341"/>
                    <a:pt x="716" y="354"/>
                    <a:pt x="743" y="354"/>
                  </a:cubicBezTo>
                  <a:cubicBezTo>
                    <a:pt x="801" y="354"/>
                    <a:pt x="834" y="296"/>
                    <a:pt x="834" y="215"/>
                  </a:cubicBezTo>
                  <a:cubicBezTo>
                    <a:pt x="834" y="120"/>
                    <a:pt x="763" y="48"/>
                    <a:pt x="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1709153" y="2302093"/>
              <a:ext cx="58440" cy="13393"/>
            </a:xfrm>
            <a:custGeom>
              <a:avLst/>
              <a:gdLst/>
              <a:ahLst/>
              <a:cxnLst/>
              <a:rect l="l" t="t" r="r" b="b"/>
              <a:pathLst>
                <a:path w="1549" h="355" extrusionOk="0">
                  <a:moveTo>
                    <a:pt x="191" y="1"/>
                  </a:moveTo>
                  <a:cubicBezTo>
                    <a:pt x="96" y="48"/>
                    <a:pt x="0" y="120"/>
                    <a:pt x="0" y="215"/>
                  </a:cubicBezTo>
                  <a:cubicBezTo>
                    <a:pt x="0" y="296"/>
                    <a:pt x="44" y="354"/>
                    <a:pt x="102" y="354"/>
                  </a:cubicBezTo>
                  <a:cubicBezTo>
                    <a:pt x="129" y="354"/>
                    <a:pt x="160" y="341"/>
                    <a:pt x="191" y="310"/>
                  </a:cubicBezTo>
                  <a:lnTo>
                    <a:pt x="1358" y="310"/>
                  </a:lnTo>
                  <a:cubicBezTo>
                    <a:pt x="1388" y="341"/>
                    <a:pt x="1419" y="354"/>
                    <a:pt x="1447" y="354"/>
                  </a:cubicBezTo>
                  <a:cubicBezTo>
                    <a:pt x="1505" y="354"/>
                    <a:pt x="1548" y="296"/>
                    <a:pt x="1548" y="215"/>
                  </a:cubicBezTo>
                  <a:cubicBezTo>
                    <a:pt x="1548" y="120"/>
                    <a:pt x="1453" y="48"/>
                    <a:pt x="1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1642678" y="1992124"/>
              <a:ext cx="393536" cy="478045"/>
            </a:xfrm>
            <a:custGeom>
              <a:avLst/>
              <a:gdLst/>
              <a:ahLst/>
              <a:cxnLst/>
              <a:rect l="l" t="t" r="r" b="b"/>
              <a:pathLst>
                <a:path w="10431" h="12671" extrusionOk="0">
                  <a:moveTo>
                    <a:pt x="3691" y="1739"/>
                  </a:moveTo>
                  <a:cubicBezTo>
                    <a:pt x="3882" y="1739"/>
                    <a:pt x="4025" y="1882"/>
                    <a:pt x="4025" y="2073"/>
                  </a:cubicBezTo>
                  <a:cubicBezTo>
                    <a:pt x="4025" y="2239"/>
                    <a:pt x="3882" y="2382"/>
                    <a:pt x="3691" y="2382"/>
                  </a:cubicBezTo>
                  <a:cubicBezTo>
                    <a:pt x="3525" y="2382"/>
                    <a:pt x="3382" y="2239"/>
                    <a:pt x="3382" y="2073"/>
                  </a:cubicBezTo>
                  <a:cubicBezTo>
                    <a:pt x="3382" y="1882"/>
                    <a:pt x="3525" y="1739"/>
                    <a:pt x="3691" y="1739"/>
                  </a:cubicBezTo>
                  <a:close/>
                  <a:moveTo>
                    <a:pt x="5954" y="2739"/>
                  </a:moveTo>
                  <a:cubicBezTo>
                    <a:pt x="6549" y="2835"/>
                    <a:pt x="7097" y="3073"/>
                    <a:pt x="7597" y="3454"/>
                  </a:cubicBezTo>
                  <a:lnTo>
                    <a:pt x="6882" y="3454"/>
                  </a:lnTo>
                  <a:cubicBezTo>
                    <a:pt x="6716" y="3454"/>
                    <a:pt x="6573" y="3597"/>
                    <a:pt x="6573" y="3763"/>
                  </a:cubicBezTo>
                  <a:lnTo>
                    <a:pt x="6573" y="3835"/>
                  </a:lnTo>
                  <a:cubicBezTo>
                    <a:pt x="6239" y="3692"/>
                    <a:pt x="5906" y="3573"/>
                    <a:pt x="5525" y="3549"/>
                  </a:cubicBezTo>
                  <a:cubicBezTo>
                    <a:pt x="5739" y="3311"/>
                    <a:pt x="5858" y="3025"/>
                    <a:pt x="5954" y="2739"/>
                  </a:cubicBezTo>
                  <a:close/>
                  <a:moveTo>
                    <a:pt x="3691" y="191"/>
                  </a:moveTo>
                  <a:cubicBezTo>
                    <a:pt x="4168" y="263"/>
                    <a:pt x="4620" y="453"/>
                    <a:pt x="4977" y="787"/>
                  </a:cubicBezTo>
                  <a:cubicBezTo>
                    <a:pt x="5311" y="1120"/>
                    <a:pt x="5501" y="1573"/>
                    <a:pt x="5501" y="2073"/>
                  </a:cubicBezTo>
                  <a:cubicBezTo>
                    <a:pt x="5501" y="2620"/>
                    <a:pt x="5263" y="3144"/>
                    <a:pt x="4811" y="3478"/>
                  </a:cubicBezTo>
                  <a:cubicBezTo>
                    <a:pt x="4644" y="3621"/>
                    <a:pt x="4501" y="3787"/>
                    <a:pt x="4453" y="4002"/>
                  </a:cubicBezTo>
                  <a:lnTo>
                    <a:pt x="4382" y="4049"/>
                  </a:lnTo>
                  <a:lnTo>
                    <a:pt x="3882" y="4049"/>
                  </a:lnTo>
                  <a:lnTo>
                    <a:pt x="3882" y="3382"/>
                  </a:lnTo>
                  <a:cubicBezTo>
                    <a:pt x="4549" y="3287"/>
                    <a:pt x="5049" y="2739"/>
                    <a:pt x="5049" y="2049"/>
                  </a:cubicBezTo>
                  <a:cubicBezTo>
                    <a:pt x="5049" y="1906"/>
                    <a:pt x="5025" y="1739"/>
                    <a:pt x="4953" y="1596"/>
                  </a:cubicBezTo>
                  <a:cubicBezTo>
                    <a:pt x="4934" y="1517"/>
                    <a:pt x="4849" y="1471"/>
                    <a:pt x="4766" y="1471"/>
                  </a:cubicBezTo>
                  <a:cubicBezTo>
                    <a:pt x="4749" y="1471"/>
                    <a:pt x="4732" y="1473"/>
                    <a:pt x="4715" y="1477"/>
                  </a:cubicBezTo>
                  <a:cubicBezTo>
                    <a:pt x="4620" y="1525"/>
                    <a:pt x="4572" y="1620"/>
                    <a:pt x="4596" y="1715"/>
                  </a:cubicBezTo>
                  <a:cubicBezTo>
                    <a:pt x="4644" y="1835"/>
                    <a:pt x="4668" y="1954"/>
                    <a:pt x="4668" y="2049"/>
                  </a:cubicBezTo>
                  <a:cubicBezTo>
                    <a:pt x="4668" y="2525"/>
                    <a:pt x="4334" y="2930"/>
                    <a:pt x="3882" y="3001"/>
                  </a:cubicBezTo>
                  <a:lnTo>
                    <a:pt x="3882" y="2716"/>
                  </a:lnTo>
                  <a:cubicBezTo>
                    <a:pt x="4168" y="2644"/>
                    <a:pt x="4382" y="2382"/>
                    <a:pt x="4382" y="2049"/>
                  </a:cubicBezTo>
                  <a:cubicBezTo>
                    <a:pt x="4382" y="1668"/>
                    <a:pt x="4072" y="1358"/>
                    <a:pt x="3691" y="1358"/>
                  </a:cubicBezTo>
                  <a:cubicBezTo>
                    <a:pt x="3310" y="1358"/>
                    <a:pt x="3001" y="1668"/>
                    <a:pt x="3001" y="2049"/>
                  </a:cubicBezTo>
                  <a:cubicBezTo>
                    <a:pt x="3001" y="2382"/>
                    <a:pt x="3215" y="2644"/>
                    <a:pt x="3596" y="2716"/>
                  </a:cubicBezTo>
                  <a:lnTo>
                    <a:pt x="3596" y="3001"/>
                  </a:lnTo>
                  <a:cubicBezTo>
                    <a:pt x="3072" y="2930"/>
                    <a:pt x="2739" y="2525"/>
                    <a:pt x="2739" y="2049"/>
                  </a:cubicBezTo>
                  <a:cubicBezTo>
                    <a:pt x="2739" y="1525"/>
                    <a:pt x="3167" y="1096"/>
                    <a:pt x="3691" y="1096"/>
                  </a:cubicBezTo>
                  <a:cubicBezTo>
                    <a:pt x="3834" y="1096"/>
                    <a:pt x="3977" y="1120"/>
                    <a:pt x="4120" y="1192"/>
                  </a:cubicBezTo>
                  <a:cubicBezTo>
                    <a:pt x="4145" y="1204"/>
                    <a:pt x="4171" y="1210"/>
                    <a:pt x="4196" y="1210"/>
                  </a:cubicBezTo>
                  <a:cubicBezTo>
                    <a:pt x="4263" y="1210"/>
                    <a:pt x="4323" y="1166"/>
                    <a:pt x="4358" y="1096"/>
                  </a:cubicBezTo>
                  <a:cubicBezTo>
                    <a:pt x="4406" y="1001"/>
                    <a:pt x="4358" y="882"/>
                    <a:pt x="4263" y="834"/>
                  </a:cubicBezTo>
                  <a:cubicBezTo>
                    <a:pt x="4096" y="763"/>
                    <a:pt x="3906" y="715"/>
                    <a:pt x="3691" y="715"/>
                  </a:cubicBezTo>
                  <a:cubicBezTo>
                    <a:pt x="2953" y="715"/>
                    <a:pt x="2358" y="1311"/>
                    <a:pt x="2358" y="2049"/>
                  </a:cubicBezTo>
                  <a:cubicBezTo>
                    <a:pt x="2358" y="2739"/>
                    <a:pt x="2858" y="3287"/>
                    <a:pt x="3596" y="3382"/>
                  </a:cubicBezTo>
                  <a:lnTo>
                    <a:pt x="3596" y="4049"/>
                  </a:lnTo>
                  <a:lnTo>
                    <a:pt x="3024" y="4049"/>
                  </a:lnTo>
                  <a:lnTo>
                    <a:pt x="2953" y="4002"/>
                  </a:lnTo>
                  <a:cubicBezTo>
                    <a:pt x="2882" y="3787"/>
                    <a:pt x="2763" y="3621"/>
                    <a:pt x="2596" y="3478"/>
                  </a:cubicBezTo>
                  <a:cubicBezTo>
                    <a:pt x="2143" y="3144"/>
                    <a:pt x="1881" y="2573"/>
                    <a:pt x="1905" y="2001"/>
                  </a:cubicBezTo>
                  <a:lnTo>
                    <a:pt x="1905" y="2001"/>
                  </a:lnTo>
                  <a:lnTo>
                    <a:pt x="1905" y="2025"/>
                  </a:lnTo>
                  <a:cubicBezTo>
                    <a:pt x="1905" y="1549"/>
                    <a:pt x="2096" y="1120"/>
                    <a:pt x="2429" y="787"/>
                  </a:cubicBezTo>
                  <a:cubicBezTo>
                    <a:pt x="2763" y="453"/>
                    <a:pt x="3215" y="263"/>
                    <a:pt x="3667" y="191"/>
                  </a:cubicBezTo>
                  <a:close/>
                  <a:moveTo>
                    <a:pt x="4480" y="4632"/>
                  </a:moveTo>
                  <a:cubicBezTo>
                    <a:pt x="4549" y="4632"/>
                    <a:pt x="4596" y="4706"/>
                    <a:pt x="4596" y="4764"/>
                  </a:cubicBezTo>
                  <a:cubicBezTo>
                    <a:pt x="4596" y="4859"/>
                    <a:pt x="4525" y="4954"/>
                    <a:pt x="4430" y="4954"/>
                  </a:cubicBezTo>
                  <a:lnTo>
                    <a:pt x="2977" y="4954"/>
                  </a:lnTo>
                  <a:cubicBezTo>
                    <a:pt x="2882" y="4954"/>
                    <a:pt x="2810" y="4859"/>
                    <a:pt x="2810" y="4764"/>
                  </a:cubicBezTo>
                  <a:cubicBezTo>
                    <a:pt x="2810" y="4706"/>
                    <a:pt x="2857" y="4632"/>
                    <a:pt x="2926" y="4632"/>
                  </a:cubicBezTo>
                  <a:cubicBezTo>
                    <a:pt x="2942" y="4632"/>
                    <a:pt x="2959" y="4636"/>
                    <a:pt x="2977" y="4645"/>
                  </a:cubicBezTo>
                  <a:lnTo>
                    <a:pt x="4430" y="4645"/>
                  </a:lnTo>
                  <a:cubicBezTo>
                    <a:pt x="4447" y="4636"/>
                    <a:pt x="4464" y="4632"/>
                    <a:pt x="4480" y="4632"/>
                  </a:cubicBezTo>
                  <a:close/>
                  <a:moveTo>
                    <a:pt x="10145" y="3763"/>
                  </a:moveTo>
                  <a:lnTo>
                    <a:pt x="10145" y="4954"/>
                  </a:lnTo>
                  <a:lnTo>
                    <a:pt x="6859" y="4954"/>
                  </a:lnTo>
                  <a:lnTo>
                    <a:pt x="6859" y="3763"/>
                  </a:lnTo>
                  <a:close/>
                  <a:moveTo>
                    <a:pt x="4430" y="5240"/>
                  </a:moveTo>
                  <a:cubicBezTo>
                    <a:pt x="4525" y="5311"/>
                    <a:pt x="4596" y="5383"/>
                    <a:pt x="4596" y="5478"/>
                  </a:cubicBezTo>
                  <a:cubicBezTo>
                    <a:pt x="4596" y="5542"/>
                    <a:pt x="4564" y="5595"/>
                    <a:pt x="4515" y="5595"/>
                  </a:cubicBezTo>
                  <a:cubicBezTo>
                    <a:pt x="4490" y="5595"/>
                    <a:pt x="4461" y="5581"/>
                    <a:pt x="4430" y="5550"/>
                  </a:cubicBezTo>
                  <a:lnTo>
                    <a:pt x="2977" y="5550"/>
                  </a:lnTo>
                  <a:cubicBezTo>
                    <a:pt x="2945" y="5581"/>
                    <a:pt x="2916" y="5595"/>
                    <a:pt x="2891" y="5595"/>
                  </a:cubicBezTo>
                  <a:cubicBezTo>
                    <a:pt x="2842" y="5595"/>
                    <a:pt x="2810" y="5542"/>
                    <a:pt x="2810" y="5478"/>
                  </a:cubicBezTo>
                  <a:cubicBezTo>
                    <a:pt x="2810" y="5383"/>
                    <a:pt x="2882" y="5311"/>
                    <a:pt x="2977" y="5240"/>
                  </a:cubicBezTo>
                  <a:close/>
                  <a:moveTo>
                    <a:pt x="4072" y="6145"/>
                  </a:moveTo>
                  <a:lnTo>
                    <a:pt x="4001" y="6335"/>
                  </a:lnTo>
                  <a:cubicBezTo>
                    <a:pt x="4001" y="6383"/>
                    <a:pt x="3953" y="6431"/>
                    <a:pt x="3906" y="6431"/>
                  </a:cubicBezTo>
                  <a:lnTo>
                    <a:pt x="3501" y="6431"/>
                  </a:lnTo>
                  <a:cubicBezTo>
                    <a:pt x="3453" y="6431"/>
                    <a:pt x="3405" y="6383"/>
                    <a:pt x="3405" y="6335"/>
                  </a:cubicBezTo>
                  <a:lnTo>
                    <a:pt x="3334" y="6145"/>
                  </a:lnTo>
                  <a:close/>
                  <a:moveTo>
                    <a:pt x="2381" y="3954"/>
                  </a:moveTo>
                  <a:cubicBezTo>
                    <a:pt x="2477" y="4025"/>
                    <a:pt x="2548" y="4121"/>
                    <a:pt x="2596" y="4264"/>
                  </a:cubicBezTo>
                  <a:lnTo>
                    <a:pt x="2667" y="4478"/>
                  </a:lnTo>
                  <a:cubicBezTo>
                    <a:pt x="2524" y="4573"/>
                    <a:pt x="2429" y="4740"/>
                    <a:pt x="2429" y="4907"/>
                  </a:cubicBezTo>
                  <a:cubicBezTo>
                    <a:pt x="2429" y="5026"/>
                    <a:pt x="2477" y="5145"/>
                    <a:pt x="2548" y="5240"/>
                  </a:cubicBezTo>
                  <a:lnTo>
                    <a:pt x="2477" y="5383"/>
                  </a:lnTo>
                  <a:cubicBezTo>
                    <a:pt x="2453" y="5430"/>
                    <a:pt x="2453" y="5454"/>
                    <a:pt x="2453" y="5478"/>
                  </a:cubicBezTo>
                  <a:cubicBezTo>
                    <a:pt x="2358" y="5764"/>
                    <a:pt x="2286" y="6073"/>
                    <a:pt x="2286" y="6407"/>
                  </a:cubicBezTo>
                  <a:cubicBezTo>
                    <a:pt x="2286" y="6836"/>
                    <a:pt x="2405" y="7240"/>
                    <a:pt x="2572" y="7621"/>
                  </a:cubicBezTo>
                  <a:lnTo>
                    <a:pt x="1643" y="7621"/>
                  </a:lnTo>
                  <a:cubicBezTo>
                    <a:pt x="1500" y="7217"/>
                    <a:pt x="1429" y="6788"/>
                    <a:pt x="1453" y="6359"/>
                  </a:cubicBezTo>
                  <a:cubicBezTo>
                    <a:pt x="1453" y="5454"/>
                    <a:pt x="1786" y="4621"/>
                    <a:pt x="2381" y="3954"/>
                  </a:cubicBezTo>
                  <a:close/>
                  <a:moveTo>
                    <a:pt x="5025" y="3859"/>
                  </a:moveTo>
                  <a:cubicBezTo>
                    <a:pt x="5477" y="3859"/>
                    <a:pt x="5906" y="4002"/>
                    <a:pt x="6263" y="4216"/>
                  </a:cubicBezTo>
                  <a:lnTo>
                    <a:pt x="6263" y="4954"/>
                  </a:lnTo>
                  <a:cubicBezTo>
                    <a:pt x="6263" y="5121"/>
                    <a:pt x="6406" y="5240"/>
                    <a:pt x="6573" y="5240"/>
                  </a:cubicBezTo>
                  <a:lnTo>
                    <a:pt x="7192" y="5240"/>
                  </a:lnTo>
                  <a:cubicBezTo>
                    <a:pt x="7335" y="5550"/>
                    <a:pt x="7430" y="5883"/>
                    <a:pt x="7430" y="6216"/>
                  </a:cubicBezTo>
                  <a:cubicBezTo>
                    <a:pt x="7430" y="7502"/>
                    <a:pt x="6335" y="8574"/>
                    <a:pt x="5025" y="8574"/>
                  </a:cubicBezTo>
                  <a:cubicBezTo>
                    <a:pt x="4620" y="8574"/>
                    <a:pt x="4215" y="8455"/>
                    <a:pt x="3882" y="8288"/>
                  </a:cubicBezTo>
                  <a:lnTo>
                    <a:pt x="3882" y="7812"/>
                  </a:lnTo>
                  <a:cubicBezTo>
                    <a:pt x="3882" y="7812"/>
                    <a:pt x="3858" y="7479"/>
                    <a:pt x="3667" y="7336"/>
                  </a:cubicBezTo>
                  <a:lnTo>
                    <a:pt x="3001" y="7336"/>
                  </a:lnTo>
                  <a:cubicBezTo>
                    <a:pt x="2786" y="7121"/>
                    <a:pt x="2667" y="6716"/>
                    <a:pt x="2667" y="6264"/>
                  </a:cubicBezTo>
                  <a:cubicBezTo>
                    <a:pt x="2667" y="6169"/>
                    <a:pt x="2667" y="6050"/>
                    <a:pt x="2691" y="5954"/>
                  </a:cubicBezTo>
                  <a:cubicBezTo>
                    <a:pt x="2763" y="6002"/>
                    <a:pt x="2858" y="6026"/>
                    <a:pt x="2953" y="6026"/>
                  </a:cubicBezTo>
                  <a:lnTo>
                    <a:pt x="3024" y="6431"/>
                  </a:lnTo>
                  <a:cubicBezTo>
                    <a:pt x="3072" y="6645"/>
                    <a:pt x="3525" y="6740"/>
                    <a:pt x="3525" y="6740"/>
                  </a:cubicBezTo>
                  <a:lnTo>
                    <a:pt x="3667" y="6740"/>
                  </a:lnTo>
                  <a:cubicBezTo>
                    <a:pt x="3882" y="7264"/>
                    <a:pt x="4406" y="7645"/>
                    <a:pt x="5025" y="7645"/>
                  </a:cubicBezTo>
                  <a:cubicBezTo>
                    <a:pt x="5192" y="7645"/>
                    <a:pt x="5382" y="7621"/>
                    <a:pt x="5525" y="7550"/>
                  </a:cubicBezTo>
                  <a:cubicBezTo>
                    <a:pt x="5620" y="7526"/>
                    <a:pt x="5668" y="7407"/>
                    <a:pt x="5644" y="7312"/>
                  </a:cubicBezTo>
                  <a:cubicBezTo>
                    <a:pt x="5605" y="7253"/>
                    <a:pt x="5533" y="7210"/>
                    <a:pt x="5456" y="7210"/>
                  </a:cubicBezTo>
                  <a:cubicBezTo>
                    <a:pt x="5440" y="7210"/>
                    <a:pt x="5423" y="7212"/>
                    <a:pt x="5406" y="7217"/>
                  </a:cubicBezTo>
                  <a:cubicBezTo>
                    <a:pt x="5287" y="7264"/>
                    <a:pt x="5144" y="7288"/>
                    <a:pt x="5025" y="7288"/>
                  </a:cubicBezTo>
                  <a:cubicBezTo>
                    <a:pt x="4596" y="7288"/>
                    <a:pt x="4215" y="7026"/>
                    <a:pt x="4025" y="6669"/>
                  </a:cubicBezTo>
                  <a:cubicBezTo>
                    <a:pt x="4144" y="6597"/>
                    <a:pt x="4239" y="6502"/>
                    <a:pt x="4263" y="6359"/>
                  </a:cubicBezTo>
                  <a:lnTo>
                    <a:pt x="4358" y="6002"/>
                  </a:lnTo>
                  <a:cubicBezTo>
                    <a:pt x="4620" y="5978"/>
                    <a:pt x="4858" y="5764"/>
                    <a:pt x="4858" y="5478"/>
                  </a:cubicBezTo>
                  <a:cubicBezTo>
                    <a:pt x="4858" y="5359"/>
                    <a:pt x="4811" y="5264"/>
                    <a:pt x="4739" y="5192"/>
                  </a:cubicBezTo>
                  <a:cubicBezTo>
                    <a:pt x="4834" y="5169"/>
                    <a:pt x="4930" y="5145"/>
                    <a:pt x="5025" y="5145"/>
                  </a:cubicBezTo>
                  <a:cubicBezTo>
                    <a:pt x="5620" y="5145"/>
                    <a:pt x="6120" y="5621"/>
                    <a:pt x="6120" y="6216"/>
                  </a:cubicBezTo>
                  <a:cubicBezTo>
                    <a:pt x="6120" y="6407"/>
                    <a:pt x="6049" y="6597"/>
                    <a:pt x="5954" y="6764"/>
                  </a:cubicBezTo>
                  <a:cubicBezTo>
                    <a:pt x="5906" y="6836"/>
                    <a:pt x="5930" y="6955"/>
                    <a:pt x="6025" y="7002"/>
                  </a:cubicBezTo>
                  <a:cubicBezTo>
                    <a:pt x="6057" y="7018"/>
                    <a:pt x="6089" y="7026"/>
                    <a:pt x="6119" y="7026"/>
                  </a:cubicBezTo>
                  <a:cubicBezTo>
                    <a:pt x="6181" y="7026"/>
                    <a:pt x="6239" y="6994"/>
                    <a:pt x="6287" y="6931"/>
                  </a:cubicBezTo>
                  <a:cubicBezTo>
                    <a:pt x="6406" y="6716"/>
                    <a:pt x="6478" y="6478"/>
                    <a:pt x="6478" y="6216"/>
                  </a:cubicBezTo>
                  <a:cubicBezTo>
                    <a:pt x="6478" y="5430"/>
                    <a:pt x="5811" y="4787"/>
                    <a:pt x="5025" y="4787"/>
                  </a:cubicBezTo>
                  <a:cubicBezTo>
                    <a:pt x="4953" y="4787"/>
                    <a:pt x="4906" y="4787"/>
                    <a:pt x="4834" y="4811"/>
                  </a:cubicBezTo>
                  <a:cubicBezTo>
                    <a:pt x="4834" y="4621"/>
                    <a:pt x="4763" y="4478"/>
                    <a:pt x="4620" y="4383"/>
                  </a:cubicBezTo>
                  <a:lnTo>
                    <a:pt x="4691" y="4168"/>
                  </a:lnTo>
                  <a:cubicBezTo>
                    <a:pt x="4715" y="4049"/>
                    <a:pt x="4787" y="3954"/>
                    <a:pt x="4906" y="3859"/>
                  </a:cubicBezTo>
                  <a:close/>
                  <a:moveTo>
                    <a:pt x="3596" y="7931"/>
                  </a:moveTo>
                  <a:lnTo>
                    <a:pt x="3596" y="9122"/>
                  </a:lnTo>
                  <a:lnTo>
                    <a:pt x="310" y="9122"/>
                  </a:lnTo>
                  <a:lnTo>
                    <a:pt x="310" y="7931"/>
                  </a:lnTo>
                  <a:close/>
                  <a:moveTo>
                    <a:pt x="3667" y="1"/>
                  </a:moveTo>
                  <a:cubicBezTo>
                    <a:pt x="3120" y="1"/>
                    <a:pt x="2572" y="239"/>
                    <a:pt x="2167" y="644"/>
                  </a:cubicBezTo>
                  <a:cubicBezTo>
                    <a:pt x="1762" y="1025"/>
                    <a:pt x="1524" y="1573"/>
                    <a:pt x="1524" y="2120"/>
                  </a:cubicBezTo>
                  <a:cubicBezTo>
                    <a:pt x="1500" y="2716"/>
                    <a:pt x="1715" y="3263"/>
                    <a:pt x="2120" y="3692"/>
                  </a:cubicBezTo>
                  <a:cubicBezTo>
                    <a:pt x="1453" y="4406"/>
                    <a:pt x="1095" y="5359"/>
                    <a:pt x="1072" y="6335"/>
                  </a:cubicBezTo>
                  <a:cubicBezTo>
                    <a:pt x="1048" y="6788"/>
                    <a:pt x="1119" y="7217"/>
                    <a:pt x="1238" y="7621"/>
                  </a:cubicBezTo>
                  <a:lnTo>
                    <a:pt x="310" y="7621"/>
                  </a:lnTo>
                  <a:cubicBezTo>
                    <a:pt x="143" y="7621"/>
                    <a:pt x="0" y="7764"/>
                    <a:pt x="0" y="7931"/>
                  </a:cubicBezTo>
                  <a:lnTo>
                    <a:pt x="0" y="9098"/>
                  </a:lnTo>
                  <a:cubicBezTo>
                    <a:pt x="0" y="9265"/>
                    <a:pt x="143" y="9407"/>
                    <a:pt x="310" y="9407"/>
                  </a:cubicBezTo>
                  <a:lnTo>
                    <a:pt x="2429" y="9407"/>
                  </a:lnTo>
                  <a:cubicBezTo>
                    <a:pt x="2501" y="9479"/>
                    <a:pt x="2572" y="9527"/>
                    <a:pt x="2643" y="9598"/>
                  </a:cubicBezTo>
                  <a:cubicBezTo>
                    <a:pt x="2858" y="9741"/>
                    <a:pt x="2977" y="10003"/>
                    <a:pt x="2977" y="10241"/>
                  </a:cubicBezTo>
                  <a:lnTo>
                    <a:pt x="2977" y="12241"/>
                  </a:lnTo>
                  <a:cubicBezTo>
                    <a:pt x="2977" y="12480"/>
                    <a:pt x="3167" y="12670"/>
                    <a:pt x="3405" y="12670"/>
                  </a:cubicBezTo>
                  <a:lnTo>
                    <a:pt x="6382" y="12670"/>
                  </a:lnTo>
                  <a:cubicBezTo>
                    <a:pt x="6620" y="12670"/>
                    <a:pt x="6811" y="12480"/>
                    <a:pt x="6859" y="12241"/>
                  </a:cubicBezTo>
                  <a:lnTo>
                    <a:pt x="6859" y="11956"/>
                  </a:lnTo>
                  <a:cubicBezTo>
                    <a:pt x="6811" y="11860"/>
                    <a:pt x="6716" y="11765"/>
                    <a:pt x="6620" y="11765"/>
                  </a:cubicBezTo>
                  <a:cubicBezTo>
                    <a:pt x="6525" y="11765"/>
                    <a:pt x="6430" y="11860"/>
                    <a:pt x="6549" y="11956"/>
                  </a:cubicBezTo>
                  <a:lnTo>
                    <a:pt x="6549" y="12241"/>
                  </a:lnTo>
                  <a:cubicBezTo>
                    <a:pt x="6430" y="12265"/>
                    <a:pt x="6382" y="12384"/>
                    <a:pt x="6382" y="12384"/>
                  </a:cubicBezTo>
                  <a:lnTo>
                    <a:pt x="3334" y="12384"/>
                  </a:lnTo>
                  <a:cubicBezTo>
                    <a:pt x="3310" y="12384"/>
                    <a:pt x="3286" y="12360"/>
                    <a:pt x="3286" y="12313"/>
                  </a:cubicBezTo>
                  <a:lnTo>
                    <a:pt x="3286" y="10265"/>
                  </a:lnTo>
                  <a:cubicBezTo>
                    <a:pt x="3286" y="9955"/>
                    <a:pt x="3144" y="9646"/>
                    <a:pt x="2905" y="9407"/>
                  </a:cubicBezTo>
                  <a:lnTo>
                    <a:pt x="3572" y="9407"/>
                  </a:lnTo>
                  <a:cubicBezTo>
                    <a:pt x="3739" y="9407"/>
                    <a:pt x="3882" y="9265"/>
                    <a:pt x="3882" y="9098"/>
                  </a:cubicBezTo>
                  <a:lnTo>
                    <a:pt x="3882" y="8812"/>
                  </a:lnTo>
                  <a:cubicBezTo>
                    <a:pt x="4216" y="8979"/>
                    <a:pt x="4605" y="9055"/>
                    <a:pt x="5001" y="9055"/>
                  </a:cubicBezTo>
                  <a:cubicBezTo>
                    <a:pt x="5056" y="9055"/>
                    <a:pt x="5112" y="9053"/>
                    <a:pt x="5168" y="9050"/>
                  </a:cubicBezTo>
                  <a:cubicBezTo>
                    <a:pt x="6644" y="8979"/>
                    <a:pt x="7835" y="7740"/>
                    <a:pt x="7835" y="6264"/>
                  </a:cubicBezTo>
                  <a:cubicBezTo>
                    <a:pt x="7835" y="5907"/>
                    <a:pt x="7764" y="5550"/>
                    <a:pt x="7644" y="5240"/>
                  </a:cubicBezTo>
                  <a:lnTo>
                    <a:pt x="8597" y="5240"/>
                  </a:lnTo>
                  <a:cubicBezTo>
                    <a:pt x="8668" y="5550"/>
                    <a:pt x="8740" y="5859"/>
                    <a:pt x="8740" y="6193"/>
                  </a:cubicBezTo>
                  <a:cubicBezTo>
                    <a:pt x="8740" y="6288"/>
                    <a:pt x="8764" y="6359"/>
                    <a:pt x="8788" y="6407"/>
                  </a:cubicBezTo>
                  <a:lnTo>
                    <a:pt x="9621" y="7883"/>
                  </a:lnTo>
                  <a:cubicBezTo>
                    <a:pt x="9645" y="7931"/>
                    <a:pt x="9645" y="7955"/>
                    <a:pt x="9645" y="8002"/>
                  </a:cubicBezTo>
                  <a:cubicBezTo>
                    <a:pt x="9645" y="8121"/>
                    <a:pt x="9550" y="8217"/>
                    <a:pt x="9431" y="8217"/>
                  </a:cubicBezTo>
                  <a:lnTo>
                    <a:pt x="8978" y="8217"/>
                  </a:lnTo>
                  <a:cubicBezTo>
                    <a:pt x="8788" y="8217"/>
                    <a:pt x="8645" y="8360"/>
                    <a:pt x="8645" y="8550"/>
                  </a:cubicBezTo>
                  <a:lnTo>
                    <a:pt x="8645" y="9622"/>
                  </a:lnTo>
                  <a:cubicBezTo>
                    <a:pt x="8645" y="9979"/>
                    <a:pt x="8335" y="10289"/>
                    <a:pt x="7954" y="10289"/>
                  </a:cubicBezTo>
                  <a:lnTo>
                    <a:pt x="6882" y="10289"/>
                  </a:lnTo>
                  <a:cubicBezTo>
                    <a:pt x="6882" y="10289"/>
                    <a:pt x="6430" y="10574"/>
                    <a:pt x="6549" y="10836"/>
                  </a:cubicBezTo>
                  <a:lnTo>
                    <a:pt x="6549" y="11074"/>
                  </a:lnTo>
                  <a:cubicBezTo>
                    <a:pt x="6430" y="11194"/>
                    <a:pt x="6525" y="11265"/>
                    <a:pt x="6620" y="11265"/>
                  </a:cubicBezTo>
                  <a:cubicBezTo>
                    <a:pt x="6716" y="11265"/>
                    <a:pt x="6859" y="11074"/>
                    <a:pt x="6859" y="11074"/>
                  </a:cubicBezTo>
                  <a:lnTo>
                    <a:pt x="6859" y="10955"/>
                  </a:lnTo>
                  <a:cubicBezTo>
                    <a:pt x="6859" y="10932"/>
                    <a:pt x="6882" y="10884"/>
                    <a:pt x="6906" y="10884"/>
                  </a:cubicBezTo>
                  <a:lnTo>
                    <a:pt x="7668" y="10884"/>
                  </a:lnTo>
                  <a:cubicBezTo>
                    <a:pt x="8359" y="10884"/>
                    <a:pt x="8930" y="10312"/>
                    <a:pt x="8930" y="9622"/>
                  </a:cubicBezTo>
                  <a:lnTo>
                    <a:pt x="8930" y="8574"/>
                  </a:lnTo>
                  <a:cubicBezTo>
                    <a:pt x="8930" y="8550"/>
                    <a:pt x="8954" y="8503"/>
                    <a:pt x="9002" y="8503"/>
                  </a:cubicBezTo>
                  <a:lnTo>
                    <a:pt x="9621" y="8503"/>
                  </a:lnTo>
                  <a:cubicBezTo>
                    <a:pt x="9954" y="8503"/>
                    <a:pt x="10240" y="8264"/>
                    <a:pt x="10240" y="7931"/>
                  </a:cubicBezTo>
                  <a:cubicBezTo>
                    <a:pt x="10240" y="7836"/>
                    <a:pt x="10193" y="7740"/>
                    <a:pt x="10145" y="7645"/>
                  </a:cubicBezTo>
                  <a:lnTo>
                    <a:pt x="9311" y="6216"/>
                  </a:lnTo>
                  <a:lnTo>
                    <a:pt x="9311" y="6193"/>
                  </a:lnTo>
                  <a:cubicBezTo>
                    <a:pt x="9288" y="5859"/>
                    <a:pt x="9264" y="5550"/>
                    <a:pt x="9169" y="5240"/>
                  </a:cubicBezTo>
                  <a:lnTo>
                    <a:pt x="10121" y="5240"/>
                  </a:lnTo>
                  <a:cubicBezTo>
                    <a:pt x="10288" y="5240"/>
                    <a:pt x="10431" y="5097"/>
                    <a:pt x="10431" y="4930"/>
                  </a:cubicBezTo>
                  <a:lnTo>
                    <a:pt x="10431" y="3763"/>
                  </a:lnTo>
                  <a:cubicBezTo>
                    <a:pt x="10431" y="3597"/>
                    <a:pt x="10288" y="3454"/>
                    <a:pt x="10121" y="3454"/>
                  </a:cubicBezTo>
                  <a:lnTo>
                    <a:pt x="8049" y="3454"/>
                  </a:lnTo>
                  <a:cubicBezTo>
                    <a:pt x="7454" y="2882"/>
                    <a:pt x="6692" y="2501"/>
                    <a:pt x="5882" y="2358"/>
                  </a:cubicBezTo>
                  <a:cubicBezTo>
                    <a:pt x="5882" y="2311"/>
                    <a:pt x="5906" y="2239"/>
                    <a:pt x="5906" y="2192"/>
                  </a:cubicBezTo>
                  <a:cubicBezTo>
                    <a:pt x="5906" y="1596"/>
                    <a:pt x="5668" y="1049"/>
                    <a:pt x="5239" y="620"/>
                  </a:cubicBezTo>
                  <a:cubicBezTo>
                    <a:pt x="4834" y="215"/>
                    <a:pt x="4263" y="1"/>
                    <a:pt x="3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1911297" y="2144882"/>
              <a:ext cx="31502" cy="13808"/>
            </a:xfrm>
            <a:custGeom>
              <a:avLst/>
              <a:gdLst/>
              <a:ahLst/>
              <a:cxnLst/>
              <a:rect l="l" t="t" r="r" b="b"/>
              <a:pathLst>
                <a:path w="835" h="366" extrusionOk="0">
                  <a:moveTo>
                    <a:pt x="167" y="0"/>
                  </a:moveTo>
                  <a:cubicBezTo>
                    <a:pt x="72" y="48"/>
                    <a:pt x="1" y="119"/>
                    <a:pt x="1" y="238"/>
                  </a:cubicBezTo>
                  <a:cubicBezTo>
                    <a:pt x="1" y="302"/>
                    <a:pt x="32" y="365"/>
                    <a:pt x="82" y="365"/>
                  </a:cubicBezTo>
                  <a:cubicBezTo>
                    <a:pt x="106" y="365"/>
                    <a:pt x="136" y="350"/>
                    <a:pt x="167" y="310"/>
                  </a:cubicBezTo>
                  <a:lnTo>
                    <a:pt x="644" y="310"/>
                  </a:lnTo>
                  <a:cubicBezTo>
                    <a:pt x="675" y="350"/>
                    <a:pt x="707" y="365"/>
                    <a:pt x="735" y="365"/>
                  </a:cubicBezTo>
                  <a:cubicBezTo>
                    <a:pt x="792" y="365"/>
                    <a:pt x="834" y="302"/>
                    <a:pt x="834" y="238"/>
                  </a:cubicBezTo>
                  <a:cubicBezTo>
                    <a:pt x="834" y="119"/>
                    <a:pt x="739" y="48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1951741" y="2144882"/>
              <a:ext cx="57534" cy="13808"/>
            </a:xfrm>
            <a:custGeom>
              <a:avLst/>
              <a:gdLst/>
              <a:ahLst/>
              <a:cxnLst/>
              <a:rect l="l" t="t" r="r" b="b"/>
              <a:pathLst>
                <a:path w="1525" h="366" extrusionOk="0">
                  <a:moveTo>
                    <a:pt x="191" y="0"/>
                  </a:moveTo>
                  <a:cubicBezTo>
                    <a:pt x="72" y="48"/>
                    <a:pt x="0" y="119"/>
                    <a:pt x="0" y="238"/>
                  </a:cubicBezTo>
                  <a:cubicBezTo>
                    <a:pt x="0" y="302"/>
                    <a:pt x="32" y="365"/>
                    <a:pt x="88" y="365"/>
                  </a:cubicBezTo>
                  <a:cubicBezTo>
                    <a:pt x="117" y="365"/>
                    <a:pt x="151" y="350"/>
                    <a:pt x="191" y="310"/>
                  </a:cubicBezTo>
                  <a:lnTo>
                    <a:pt x="1334" y="310"/>
                  </a:lnTo>
                  <a:cubicBezTo>
                    <a:pt x="1374" y="350"/>
                    <a:pt x="1408" y="365"/>
                    <a:pt x="1436" y="365"/>
                  </a:cubicBezTo>
                  <a:cubicBezTo>
                    <a:pt x="1493" y="365"/>
                    <a:pt x="1524" y="302"/>
                    <a:pt x="1524" y="238"/>
                  </a:cubicBezTo>
                  <a:cubicBezTo>
                    <a:pt x="1524" y="119"/>
                    <a:pt x="1453" y="48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42"/>
          <p:cNvGrpSpPr/>
          <p:nvPr/>
        </p:nvGrpSpPr>
        <p:grpSpPr>
          <a:xfrm>
            <a:off x="5937568" y="1905929"/>
            <a:ext cx="575052" cy="488804"/>
            <a:chOff x="2406358" y="1987634"/>
            <a:chExt cx="449259" cy="381878"/>
          </a:xfrm>
        </p:grpSpPr>
        <p:sp>
          <p:nvSpPr>
            <p:cNvPr id="296" name="Google Shape;296;p42"/>
            <p:cNvSpPr/>
            <p:nvPr/>
          </p:nvSpPr>
          <p:spPr>
            <a:xfrm>
              <a:off x="2406358" y="1987634"/>
              <a:ext cx="449259" cy="381878"/>
            </a:xfrm>
            <a:custGeom>
              <a:avLst/>
              <a:gdLst/>
              <a:ahLst/>
              <a:cxnLst/>
              <a:rect l="l" t="t" r="r" b="b"/>
              <a:pathLst>
                <a:path w="11908" h="10122" extrusionOk="0">
                  <a:moveTo>
                    <a:pt x="11574" y="1787"/>
                  </a:moveTo>
                  <a:cubicBezTo>
                    <a:pt x="11598" y="1787"/>
                    <a:pt x="11622" y="1811"/>
                    <a:pt x="11622" y="1834"/>
                  </a:cubicBezTo>
                  <a:lnTo>
                    <a:pt x="11622" y="2382"/>
                  </a:lnTo>
                  <a:lnTo>
                    <a:pt x="3882" y="2382"/>
                  </a:lnTo>
                  <a:lnTo>
                    <a:pt x="3882" y="1787"/>
                  </a:lnTo>
                  <a:close/>
                  <a:moveTo>
                    <a:pt x="929" y="1"/>
                  </a:moveTo>
                  <a:cubicBezTo>
                    <a:pt x="858" y="1"/>
                    <a:pt x="786" y="25"/>
                    <a:pt x="739" y="72"/>
                  </a:cubicBezTo>
                  <a:lnTo>
                    <a:pt x="72" y="739"/>
                  </a:lnTo>
                  <a:cubicBezTo>
                    <a:pt x="48" y="787"/>
                    <a:pt x="0" y="858"/>
                    <a:pt x="0" y="929"/>
                  </a:cubicBezTo>
                  <a:lnTo>
                    <a:pt x="0" y="4502"/>
                  </a:lnTo>
                  <a:cubicBezTo>
                    <a:pt x="0" y="4645"/>
                    <a:pt x="119" y="4764"/>
                    <a:pt x="262" y="4764"/>
                  </a:cubicBezTo>
                  <a:lnTo>
                    <a:pt x="1191" y="4764"/>
                  </a:lnTo>
                  <a:lnTo>
                    <a:pt x="1191" y="9812"/>
                  </a:lnTo>
                  <a:cubicBezTo>
                    <a:pt x="1191" y="9812"/>
                    <a:pt x="1334" y="10098"/>
                    <a:pt x="1477" y="10122"/>
                  </a:cubicBezTo>
                  <a:lnTo>
                    <a:pt x="9193" y="10122"/>
                  </a:lnTo>
                  <a:cubicBezTo>
                    <a:pt x="9288" y="10098"/>
                    <a:pt x="9359" y="10027"/>
                    <a:pt x="9359" y="9931"/>
                  </a:cubicBezTo>
                  <a:cubicBezTo>
                    <a:pt x="9359" y="9859"/>
                    <a:pt x="9319" y="9787"/>
                    <a:pt x="9258" y="9787"/>
                  </a:cubicBezTo>
                  <a:cubicBezTo>
                    <a:pt x="9238" y="9787"/>
                    <a:pt x="9216" y="9795"/>
                    <a:pt x="9193" y="9812"/>
                  </a:cubicBezTo>
                  <a:lnTo>
                    <a:pt x="1501" y="9812"/>
                  </a:lnTo>
                  <a:lnTo>
                    <a:pt x="1501" y="4764"/>
                  </a:lnTo>
                  <a:lnTo>
                    <a:pt x="2025" y="4764"/>
                  </a:lnTo>
                  <a:cubicBezTo>
                    <a:pt x="1929" y="4954"/>
                    <a:pt x="1858" y="5216"/>
                    <a:pt x="1858" y="5502"/>
                  </a:cubicBezTo>
                  <a:cubicBezTo>
                    <a:pt x="1858" y="6097"/>
                    <a:pt x="2096" y="6645"/>
                    <a:pt x="2501" y="7050"/>
                  </a:cubicBezTo>
                  <a:cubicBezTo>
                    <a:pt x="2930" y="7455"/>
                    <a:pt x="3477" y="7693"/>
                    <a:pt x="4049" y="7693"/>
                  </a:cubicBezTo>
                  <a:cubicBezTo>
                    <a:pt x="4287" y="7693"/>
                    <a:pt x="4525" y="7645"/>
                    <a:pt x="4739" y="7574"/>
                  </a:cubicBezTo>
                  <a:cubicBezTo>
                    <a:pt x="4787" y="7550"/>
                    <a:pt x="4811" y="7526"/>
                    <a:pt x="4835" y="7478"/>
                  </a:cubicBezTo>
                  <a:cubicBezTo>
                    <a:pt x="4858" y="7455"/>
                    <a:pt x="4858" y="7407"/>
                    <a:pt x="4858" y="7359"/>
                  </a:cubicBezTo>
                  <a:lnTo>
                    <a:pt x="4287" y="5645"/>
                  </a:lnTo>
                  <a:lnTo>
                    <a:pt x="4644" y="5645"/>
                  </a:lnTo>
                  <a:cubicBezTo>
                    <a:pt x="4644" y="5645"/>
                    <a:pt x="4811" y="5597"/>
                    <a:pt x="4811" y="5502"/>
                  </a:cubicBezTo>
                  <a:cubicBezTo>
                    <a:pt x="4811" y="5407"/>
                    <a:pt x="4644" y="5359"/>
                    <a:pt x="4644" y="5359"/>
                  </a:cubicBezTo>
                  <a:lnTo>
                    <a:pt x="4096" y="5359"/>
                  </a:lnTo>
                  <a:cubicBezTo>
                    <a:pt x="4049" y="5359"/>
                    <a:pt x="3977" y="5383"/>
                    <a:pt x="3954" y="5430"/>
                  </a:cubicBezTo>
                  <a:cubicBezTo>
                    <a:pt x="3930" y="5454"/>
                    <a:pt x="3930" y="5526"/>
                    <a:pt x="3930" y="5573"/>
                  </a:cubicBezTo>
                  <a:lnTo>
                    <a:pt x="4477" y="7145"/>
                  </a:lnTo>
                  <a:cubicBezTo>
                    <a:pt x="4335" y="7169"/>
                    <a:pt x="4215" y="7193"/>
                    <a:pt x="4096" y="7193"/>
                  </a:cubicBezTo>
                  <a:cubicBezTo>
                    <a:pt x="3644" y="7193"/>
                    <a:pt x="3215" y="7002"/>
                    <a:pt x="2906" y="6693"/>
                  </a:cubicBezTo>
                  <a:cubicBezTo>
                    <a:pt x="2596" y="6383"/>
                    <a:pt x="2429" y="5954"/>
                    <a:pt x="2429" y="5526"/>
                  </a:cubicBezTo>
                  <a:cubicBezTo>
                    <a:pt x="2429" y="5264"/>
                    <a:pt x="2477" y="5002"/>
                    <a:pt x="2596" y="4764"/>
                  </a:cubicBezTo>
                  <a:lnTo>
                    <a:pt x="3620" y="4764"/>
                  </a:lnTo>
                  <a:cubicBezTo>
                    <a:pt x="3763" y="4764"/>
                    <a:pt x="3882" y="4645"/>
                    <a:pt x="3882" y="4502"/>
                  </a:cubicBezTo>
                  <a:lnTo>
                    <a:pt x="3882" y="3692"/>
                  </a:lnTo>
                  <a:lnTo>
                    <a:pt x="4049" y="3692"/>
                  </a:lnTo>
                  <a:cubicBezTo>
                    <a:pt x="4549" y="3692"/>
                    <a:pt x="5001" y="3882"/>
                    <a:pt x="5335" y="4216"/>
                  </a:cubicBezTo>
                  <a:cubicBezTo>
                    <a:pt x="5644" y="4525"/>
                    <a:pt x="5835" y="4930"/>
                    <a:pt x="5883" y="5359"/>
                  </a:cubicBezTo>
                  <a:lnTo>
                    <a:pt x="5454" y="5359"/>
                  </a:lnTo>
                  <a:cubicBezTo>
                    <a:pt x="5444" y="5356"/>
                    <a:pt x="5434" y="5355"/>
                    <a:pt x="5425" y="5355"/>
                  </a:cubicBezTo>
                  <a:cubicBezTo>
                    <a:pt x="5344" y="5355"/>
                    <a:pt x="5287" y="5440"/>
                    <a:pt x="5287" y="5526"/>
                  </a:cubicBezTo>
                  <a:cubicBezTo>
                    <a:pt x="5287" y="5597"/>
                    <a:pt x="5454" y="5669"/>
                    <a:pt x="5454" y="5669"/>
                  </a:cubicBezTo>
                  <a:lnTo>
                    <a:pt x="6121" y="5669"/>
                  </a:lnTo>
                  <a:cubicBezTo>
                    <a:pt x="6192" y="5669"/>
                    <a:pt x="6287" y="5573"/>
                    <a:pt x="6287" y="5502"/>
                  </a:cubicBezTo>
                  <a:cubicBezTo>
                    <a:pt x="6287" y="4883"/>
                    <a:pt x="6073" y="4335"/>
                    <a:pt x="5644" y="3906"/>
                  </a:cubicBezTo>
                  <a:cubicBezTo>
                    <a:pt x="5240" y="3478"/>
                    <a:pt x="4692" y="3239"/>
                    <a:pt x="4120" y="3239"/>
                  </a:cubicBezTo>
                  <a:cubicBezTo>
                    <a:pt x="4025" y="3239"/>
                    <a:pt x="3954" y="3239"/>
                    <a:pt x="3882" y="3263"/>
                  </a:cubicBezTo>
                  <a:lnTo>
                    <a:pt x="3882" y="2692"/>
                  </a:lnTo>
                  <a:lnTo>
                    <a:pt x="11622" y="2692"/>
                  </a:lnTo>
                  <a:lnTo>
                    <a:pt x="11622" y="9836"/>
                  </a:lnTo>
                  <a:lnTo>
                    <a:pt x="10002" y="9836"/>
                  </a:lnTo>
                  <a:cubicBezTo>
                    <a:pt x="9975" y="9816"/>
                    <a:pt x="9950" y="9807"/>
                    <a:pt x="9928" y="9807"/>
                  </a:cubicBezTo>
                  <a:cubicBezTo>
                    <a:pt x="9872" y="9807"/>
                    <a:pt x="9836" y="9863"/>
                    <a:pt x="9836" y="9931"/>
                  </a:cubicBezTo>
                  <a:cubicBezTo>
                    <a:pt x="9836" y="10027"/>
                    <a:pt x="10002" y="10122"/>
                    <a:pt x="10002" y="10122"/>
                  </a:cubicBezTo>
                  <a:lnTo>
                    <a:pt x="11646" y="10122"/>
                  </a:lnTo>
                  <a:cubicBezTo>
                    <a:pt x="11789" y="10122"/>
                    <a:pt x="11908" y="10003"/>
                    <a:pt x="11908" y="9836"/>
                  </a:cubicBezTo>
                  <a:lnTo>
                    <a:pt x="11908" y="1882"/>
                  </a:lnTo>
                  <a:cubicBezTo>
                    <a:pt x="11908" y="1668"/>
                    <a:pt x="11741" y="1501"/>
                    <a:pt x="11527" y="1501"/>
                  </a:cubicBezTo>
                  <a:lnTo>
                    <a:pt x="3882" y="1501"/>
                  </a:lnTo>
                  <a:lnTo>
                    <a:pt x="3882" y="263"/>
                  </a:lnTo>
                  <a:cubicBezTo>
                    <a:pt x="3882" y="263"/>
                    <a:pt x="3715" y="1"/>
                    <a:pt x="3573" y="1"/>
                  </a:cubicBezTo>
                  <a:lnTo>
                    <a:pt x="3120" y="1"/>
                  </a:lnTo>
                  <a:cubicBezTo>
                    <a:pt x="3025" y="1"/>
                    <a:pt x="2953" y="72"/>
                    <a:pt x="2953" y="167"/>
                  </a:cubicBezTo>
                  <a:cubicBezTo>
                    <a:pt x="2953" y="286"/>
                    <a:pt x="3120" y="310"/>
                    <a:pt x="3120" y="310"/>
                  </a:cubicBezTo>
                  <a:lnTo>
                    <a:pt x="3287" y="310"/>
                  </a:lnTo>
                  <a:lnTo>
                    <a:pt x="3287" y="4168"/>
                  </a:lnTo>
                  <a:lnTo>
                    <a:pt x="310" y="4168"/>
                  </a:lnTo>
                  <a:lnTo>
                    <a:pt x="310" y="953"/>
                  </a:lnTo>
                  <a:lnTo>
                    <a:pt x="953" y="310"/>
                  </a:lnTo>
                  <a:lnTo>
                    <a:pt x="2310" y="310"/>
                  </a:lnTo>
                  <a:cubicBezTo>
                    <a:pt x="2328" y="319"/>
                    <a:pt x="2345" y="323"/>
                    <a:pt x="2362" y="323"/>
                  </a:cubicBezTo>
                  <a:cubicBezTo>
                    <a:pt x="2437" y="323"/>
                    <a:pt x="2501" y="245"/>
                    <a:pt x="2501" y="167"/>
                  </a:cubicBezTo>
                  <a:cubicBezTo>
                    <a:pt x="2501" y="72"/>
                    <a:pt x="2406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485434" y="2302093"/>
              <a:ext cx="34143" cy="33276"/>
            </a:xfrm>
            <a:custGeom>
              <a:avLst/>
              <a:gdLst/>
              <a:ahLst/>
              <a:cxnLst/>
              <a:rect l="l" t="t" r="r" b="b"/>
              <a:pathLst>
                <a:path w="905" h="882" extrusionOk="0">
                  <a:moveTo>
                    <a:pt x="595" y="310"/>
                  </a:moveTo>
                  <a:lnTo>
                    <a:pt x="595" y="596"/>
                  </a:lnTo>
                  <a:lnTo>
                    <a:pt x="310" y="596"/>
                  </a:lnTo>
                  <a:lnTo>
                    <a:pt x="310" y="310"/>
                  </a:ln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39"/>
                  </a:cubicBezTo>
                  <a:lnTo>
                    <a:pt x="0" y="644"/>
                  </a:lnTo>
                  <a:cubicBezTo>
                    <a:pt x="0" y="787"/>
                    <a:pt x="119" y="882"/>
                    <a:pt x="262" y="882"/>
                  </a:cubicBezTo>
                  <a:lnTo>
                    <a:pt x="643" y="882"/>
                  </a:lnTo>
                  <a:cubicBezTo>
                    <a:pt x="786" y="882"/>
                    <a:pt x="905" y="787"/>
                    <a:pt x="905" y="644"/>
                  </a:cubicBezTo>
                  <a:lnTo>
                    <a:pt x="905" y="239"/>
                  </a:lnTo>
                  <a:cubicBezTo>
                    <a:pt x="905" y="120"/>
                    <a:pt x="786" y="1"/>
                    <a:pt x="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2524935" y="2313788"/>
              <a:ext cx="114163" cy="14261"/>
            </a:xfrm>
            <a:custGeom>
              <a:avLst/>
              <a:gdLst/>
              <a:ahLst/>
              <a:cxnLst/>
              <a:rect l="l" t="t" r="r" b="b"/>
              <a:pathLst>
                <a:path w="3026" h="378" extrusionOk="0">
                  <a:moveTo>
                    <a:pt x="168" y="0"/>
                  </a:moveTo>
                  <a:cubicBezTo>
                    <a:pt x="72" y="96"/>
                    <a:pt x="1" y="167"/>
                    <a:pt x="1" y="262"/>
                  </a:cubicBezTo>
                  <a:cubicBezTo>
                    <a:pt x="1" y="320"/>
                    <a:pt x="27" y="377"/>
                    <a:pt x="68" y="377"/>
                  </a:cubicBezTo>
                  <a:cubicBezTo>
                    <a:pt x="96" y="377"/>
                    <a:pt x="130" y="352"/>
                    <a:pt x="168" y="286"/>
                  </a:cubicBezTo>
                  <a:lnTo>
                    <a:pt x="2859" y="286"/>
                  </a:lnTo>
                  <a:cubicBezTo>
                    <a:pt x="2896" y="352"/>
                    <a:pt x="2930" y="377"/>
                    <a:pt x="2958" y="377"/>
                  </a:cubicBezTo>
                  <a:cubicBezTo>
                    <a:pt x="2999" y="377"/>
                    <a:pt x="3025" y="320"/>
                    <a:pt x="3025" y="262"/>
                  </a:cubicBezTo>
                  <a:cubicBezTo>
                    <a:pt x="3025" y="167"/>
                    <a:pt x="2954" y="96"/>
                    <a:pt x="2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2665093" y="2302093"/>
              <a:ext cx="34181" cy="34181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644"/>
                  </a:lnTo>
                  <a:cubicBezTo>
                    <a:pt x="1" y="787"/>
                    <a:pt x="120" y="906"/>
                    <a:pt x="263" y="906"/>
                  </a:cubicBezTo>
                  <a:lnTo>
                    <a:pt x="644" y="906"/>
                  </a:lnTo>
                  <a:cubicBezTo>
                    <a:pt x="787" y="906"/>
                    <a:pt x="906" y="787"/>
                    <a:pt x="906" y="644"/>
                  </a:cubicBezTo>
                  <a:lnTo>
                    <a:pt x="906" y="596"/>
                  </a:lnTo>
                  <a:lnTo>
                    <a:pt x="596" y="596"/>
                  </a:lnTo>
                  <a:lnTo>
                    <a:pt x="596" y="310"/>
                  </a:lnTo>
                  <a:lnTo>
                    <a:pt x="906" y="310"/>
                  </a:lnTo>
                  <a:lnTo>
                    <a:pt x="906" y="263"/>
                  </a:lnTo>
                  <a:cubicBezTo>
                    <a:pt x="906" y="120"/>
                    <a:pt x="787" y="1"/>
                    <a:pt x="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2712743" y="2313788"/>
              <a:ext cx="115031" cy="14261"/>
            </a:xfrm>
            <a:custGeom>
              <a:avLst/>
              <a:gdLst/>
              <a:ahLst/>
              <a:cxnLst/>
              <a:rect l="l" t="t" r="r" b="b"/>
              <a:pathLst>
                <a:path w="3049" h="378" extrusionOk="0">
                  <a:moveTo>
                    <a:pt x="167" y="0"/>
                  </a:moveTo>
                  <a:cubicBezTo>
                    <a:pt x="72" y="96"/>
                    <a:pt x="0" y="167"/>
                    <a:pt x="0" y="262"/>
                  </a:cubicBezTo>
                  <a:cubicBezTo>
                    <a:pt x="0" y="320"/>
                    <a:pt x="26" y="377"/>
                    <a:pt x="68" y="377"/>
                  </a:cubicBezTo>
                  <a:cubicBezTo>
                    <a:pt x="95" y="377"/>
                    <a:pt x="129" y="352"/>
                    <a:pt x="167" y="286"/>
                  </a:cubicBezTo>
                  <a:lnTo>
                    <a:pt x="2858" y="286"/>
                  </a:lnTo>
                  <a:cubicBezTo>
                    <a:pt x="2896" y="352"/>
                    <a:pt x="2933" y="377"/>
                    <a:pt x="2965" y="377"/>
                  </a:cubicBezTo>
                  <a:cubicBezTo>
                    <a:pt x="3014" y="377"/>
                    <a:pt x="3048" y="320"/>
                    <a:pt x="3048" y="262"/>
                  </a:cubicBezTo>
                  <a:cubicBezTo>
                    <a:pt x="3048" y="167"/>
                    <a:pt x="2953" y="96"/>
                    <a:pt x="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2583337" y="2212264"/>
              <a:ext cx="89905" cy="84472"/>
            </a:xfrm>
            <a:custGeom>
              <a:avLst/>
              <a:gdLst/>
              <a:ahLst/>
              <a:cxnLst/>
              <a:rect l="l" t="t" r="r" b="b"/>
              <a:pathLst>
                <a:path w="2383" h="2239" extrusionOk="0">
                  <a:moveTo>
                    <a:pt x="2025" y="310"/>
                  </a:moveTo>
                  <a:cubicBezTo>
                    <a:pt x="1954" y="953"/>
                    <a:pt x="1549" y="1524"/>
                    <a:pt x="930" y="1786"/>
                  </a:cubicBezTo>
                  <a:lnTo>
                    <a:pt x="429" y="310"/>
                  </a:lnTo>
                  <a:close/>
                  <a:moveTo>
                    <a:pt x="191" y="0"/>
                  </a:moveTo>
                  <a:cubicBezTo>
                    <a:pt x="144" y="0"/>
                    <a:pt x="96" y="24"/>
                    <a:pt x="48" y="72"/>
                  </a:cubicBezTo>
                  <a:cubicBezTo>
                    <a:pt x="25" y="119"/>
                    <a:pt x="1" y="167"/>
                    <a:pt x="25" y="238"/>
                  </a:cubicBezTo>
                  <a:lnTo>
                    <a:pt x="668" y="2120"/>
                  </a:lnTo>
                  <a:cubicBezTo>
                    <a:pt x="691" y="2191"/>
                    <a:pt x="763" y="2239"/>
                    <a:pt x="834" y="2239"/>
                  </a:cubicBezTo>
                  <a:lnTo>
                    <a:pt x="882" y="2239"/>
                  </a:lnTo>
                  <a:cubicBezTo>
                    <a:pt x="1787" y="1953"/>
                    <a:pt x="2382" y="1096"/>
                    <a:pt x="2382" y="167"/>
                  </a:cubicBezTo>
                  <a:cubicBezTo>
                    <a:pt x="2382" y="72"/>
                    <a:pt x="2287" y="0"/>
                    <a:pt x="2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2708253" y="2166425"/>
              <a:ext cx="119521" cy="12790"/>
            </a:xfrm>
            <a:custGeom>
              <a:avLst/>
              <a:gdLst/>
              <a:ahLst/>
              <a:cxnLst/>
              <a:rect l="l" t="t" r="r" b="b"/>
              <a:pathLst>
                <a:path w="3168" h="339" extrusionOk="0">
                  <a:moveTo>
                    <a:pt x="2977" y="1"/>
                  </a:moveTo>
                  <a:lnTo>
                    <a:pt x="2977" y="25"/>
                  </a:lnTo>
                  <a:lnTo>
                    <a:pt x="167" y="25"/>
                  </a:lnTo>
                  <a:cubicBezTo>
                    <a:pt x="157" y="22"/>
                    <a:pt x="147" y="21"/>
                    <a:pt x="137" y="21"/>
                  </a:cubicBezTo>
                  <a:cubicBezTo>
                    <a:pt x="57" y="21"/>
                    <a:pt x="0" y="106"/>
                    <a:pt x="0" y="191"/>
                  </a:cubicBezTo>
                  <a:cubicBezTo>
                    <a:pt x="0" y="274"/>
                    <a:pt x="54" y="339"/>
                    <a:pt x="130" y="339"/>
                  </a:cubicBezTo>
                  <a:cubicBezTo>
                    <a:pt x="142" y="339"/>
                    <a:pt x="154" y="337"/>
                    <a:pt x="167" y="334"/>
                  </a:cubicBezTo>
                  <a:lnTo>
                    <a:pt x="2977" y="334"/>
                  </a:lnTo>
                  <a:cubicBezTo>
                    <a:pt x="2989" y="337"/>
                    <a:pt x="3002" y="339"/>
                    <a:pt x="3014" y="339"/>
                  </a:cubicBezTo>
                  <a:cubicBezTo>
                    <a:pt x="3095" y="339"/>
                    <a:pt x="3167" y="274"/>
                    <a:pt x="3167" y="191"/>
                  </a:cubicBezTo>
                  <a:cubicBezTo>
                    <a:pt x="3167" y="96"/>
                    <a:pt x="3072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2708253" y="2189778"/>
              <a:ext cx="119521" cy="13393"/>
            </a:xfrm>
            <a:custGeom>
              <a:avLst/>
              <a:gdLst/>
              <a:ahLst/>
              <a:cxnLst/>
              <a:rect l="l" t="t" r="r" b="b"/>
              <a:pathLst>
                <a:path w="3168" h="355" extrusionOk="0">
                  <a:moveTo>
                    <a:pt x="167" y="1"/>
                  </a:moveTo>
                  <a:cubicBezTo>
                    <a:pt x="71" y="49"/>
                    <a:pt x="0" y="120"/>
                    <a:pt x="0" y="215"/>
                  </a:cubicBezTo>
                  <a:cubicBezTo>
                    <a:pt x="0" y="283"/>
                    <a:pt x="36" y="350"/>
                    <a:pt x="90" y="350"/>
                  </a:cubicBezTo>
                  <a:cubicBezTo>
                    <a:pt x="113" y="350"/>
                    <a:pt x="139" y="338"/>
                    <a:pt x="167" y="311"/>
                  </a:cubicBezTo>
                  <a:lnTo>
                    <a:pt x="2977" y="311"/>
                  </a:lnTo>
                  <a:cubicBezTo>
                    <a:pt x="3008" y="341"/>
                    <a:pt x="3038" y="355"/>
                    <a:pt x="3066" y="355"/>
                  </a:cubicBezTo>
                  <a:cubicBezTo>
                    <a:pt x="3124" y="355"/>
                    <a:pt x="3167" y="296"/>
                    <a:pt x="3167" y="215"/>
                  </a:cubicBezTo>
                  <a:cubicBezTo>
                    <a:pt x="3167" y="120"/>
                    <a:pt x="3072" y="49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2708253" y="2212264"/>
              <a:ext cx="119521" cy="14751"/>
            </a:xfrm>
            <a:custGeom>
              <a:avLst/>
              <a:gdLst/>
              <a:ahLst/>
              <a:cxnLst/>
              <a:rect l="l" t="t" r="r" b="b"/>
              <a:pathLst>
                <a:path w="3168" h="391" extrusionOk="0">
                  <a:moveTo>
                    <a:pt x="167" y="0"/>
                  </a:moveTo>
                  <a:cubicBezTo>
                    <a:pt x="71" y="119"/>
                    <a:pt x="0" y="191"/>
                    <a:pt x="0" y="286"/>
                  </a:cubicBezTo>
                  <a:cubicBezTo>
                    <a:pt x="0" y="343"/>
                    <a:pt x="25" y="391"/>
                    <a:pt x="65" y="391"/>
                  </a:cubicBezTo>
                  <a:cubicBezTo>
                    <a:pt x="93" y="391"/>
                    <a:pt x="128" y="368"/>
                    <a:pt x="167" y="310"/>
                  </a:cubicBezTo>
                  <a:lnTo>
                    <a:pt x="2977" y="310"/>
                  </a:lnTo>
                  <a:cubicBezTo>
                    <a:pt x="3016" y="368"/>
                    <a:pt x="3054" y="391"/>
                    <a:pt x="3087" y="391"/>
                  </a:cubicBezTo>
                  <a:cubicBezTo>
                    <a:pt x="3134" y="391"/>
                    <a:pt x="3167" y="343"/>
                    <a:pt x="3167" y="286"/>
                  </a:cubicBezTo>
                  <a:cubicBezTo>
                    <a:pt x="3167" y="191"/>
                    <a:pt x="3072" y="119"/>
                    <a:pt x="2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2708253" y="2243653"/>
              <a:ext cx="119521" cy="13582"/>
            </a:xfrm>
            <a:custGeom>
              <a:avLst/>
              <a:gdLst/>
              <a:ahLst/>
              <a:cxnLst/>
              <a:rect l="l" t="t" r="r" b="b"/>
              <a:pathLst>
                <a:path w="3168" h="360" extrusionOk="0">
                  <a:moveTo>
                    <a:pt x="74" y="0"/>
                  </a:moveTo>
                  <a:cubicBezTo>
                    <a:pt x="29" y="0"/>
                    <a:pt x="0" y="61"/>
                    <a:pt x="0" y="121"/>
                  </a:cubicBezTo>
                  <a:cubicBezTo>
                    <a:pt x="0" y="216"/>
                    <a:pt x="71" y="288"/>
                    <a:pt x="167" y="359"/>
                  </a:cubicBezTo>
                  <a:lnTo>
                    <a:pt x="2977" y="359"/>
                  </a:lnTo>
                  <a:cubicBezTo>
                    <a:pt x="3072" y="288"/>
                    <a:pt x="3167" y="216"/>
                    <a:pt x="3167" y="121"/>
                  </a:cubicBezTo>
                  <a:cubicBezTo>
                    <a:pt x="3167" y="61"/>
                    <a:pt x="3129" y="0"/>
                    <a:pt x="3077" y="0"/>
                  </a:cubicBezTo>
                  <a:cubicBezTo>
                    <a:pt x="3047" y="0"/>
                    <a:pt x="3012" y="21"/>
                    <a:pt x="2977" y="73"/>
                  </a:cubicBezTo>
                  <a:lnTo>
                    <a:pt x="167" y="73"/>
                  </a:lnTo>
                  <a:cubicBezTo>
                    <a:pt x="132" y="21"/>
                    <a:pt x="100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2708253" y="2267761"/>
              <a:ext cx="119521" cy="11922"/>
            </a:xfrm>
            <a:custGeom>
              <a:avLst/>
              <a:gdLst/>
              <a:ahLst/>
              <a:cxnLst/>
              <a:rect l="l" t="t" r="r" b="b"/>
              <a:pathLst>
                <a:path w="3168" h="316" extrusionOk="0">
                  <a:moveTo>
                    <a:pt x="93" y="1"/>
                  </a:moveTo>
                  <a:cubicBezTo>
                    <a:pt x="37" y="1"/>
                    <a:pt x="0" y="57"/>
                    <a:pt x="0" y="125"/>
                  </a:cubicBezTo>
                  <a:cubicBezTo>
                    <a:pt x="0" y="220"/>
                    <a:pt x="71" y="315"/>
                    <a:pt x="167" y="315"/>
                  </a:cubicBezTo>
                  <a:lnTo>
                    <a:pt x="2977" y="315"/>
                  </a:lnTo>
                  <a:cubicBezTo>
                    <a:pt x="3072" y="315"/>
                    <a:pt x="3167" y="220"/>
                    <a:pt x="3167" y="125"/>
                  </a:cubicBezTo>
                  <a:cubicBezTo>
                    <a:pt x="3167" y="57"/>
                    <a:pt x="3118" y="1"/>
                    <a:pt x="3056" y="1"/>
                  </a:cubicBezTo>
                  <a:cubicBezTo>
                    <a:pt x="3031" y="1"/>
                    <a:pt x="3004" y="9"/>
                    <a:pt x="2977" y="30"/>
                  </a:cubicBezTo>
                  <a:lnTo>
                    <a:pt x="167" y="30"/>
                  </a:lnTo>
                  <a:cubicBezTo>
                    <a:pt x="140" y="9"/>
                    <a:pt x="115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2683994" y="2167179"/>
              <a:ext cx="16185" cy="12035"/>
            </a:xfrm>
            <a:custGeom>
              <a:avLst/>
              <a:gdLst/>
              <a:ahLst/>
              <a:cxnLst/>
              <a:rect l="l" t="t" r="r" b="b"/>
              <a:pathLst>
                <a:path w="429" h="319" extrusionOk="0">
                  <a:moveTo>
                    <a:pt x="137" y="1"/>
                  </a:moveTo>
                  <a:cubicBezTo>
                    <a:pt x="57" y="1"/>
                    <a:pt x="0" y="86"/>
                    <a:pt x="0" y="171"/>
                  </a:cubicBezTo>
                  <a:cubicBezTo>
                    <a:pt x="0" y="254"/>
                    <a:pt x="54" y="319"/>
                    <a:pt x="130" y="319"/>
                  </a:cubicBezTo>
                  <a:cubicBezTo>
                    <a:pt x="142" y="319"/>
                    <a:pt x="154" y="317"/>
                    <a:pt x="167" y="314"/>
                  </a:cubicBezTo>
                  <a:lnTo>
                    <a:pt x="262" y="314"/>
                  </a:lnTo>
                  <a:cubicBezTo>
                    <a:pt x="274" y="317"/>
                    <a:pt x="287" y="319"/>
                    <a:pt x="298" y="319"/>
                  </a:cubicBezTo>
                  <a:cubicBezTo>
                    <a:pt x="375" y="319"/>
                    <a:pt x="429" y="254"/>
                    <a:pt x="429" y="171"/>
                  </a:cubicBezTo>
                  <a:cubicBezTo>
                    <a:pt x="429" y="86"/>
                    <a:pt x="372" y="1"/>
                    <a:pt x="291" y="1"/>
                  </a:cubicBezTo>
                  <a:cubicBezTo>
                    <a:pt x="282" y="1"/>
                    <a:pt x="272" y="2"/>
                    <a:pt x="262" y="5"/>
                  </a:cubicBezTo>
                  <a:lnTo>
                    <a:pt x="167" y="5"/>
                  </a:lnTo>
                  <a:cubicBezTo>
                    <a:pt x="157" y="2"/>
                    <a:pt x="147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2683994" y="2189778"/>
              <a:ext cx="16185" cy="13393"/>
            </a:xfrm>
            <a:custGeom>
              <a:avLst/>
              <a:gdLst/>
              <a:ahLst/>
              <a:cxnLst/>
              <a:rect l="l" t="t" r="r" b="b"/>
              <a:pathLst>
                <a:path w="429" h="355" extrusionOk="0">
                  <a:moveTo>
                    <a:pt x="167" y="1"/>
                  </a:moveTo>
                  <a:cubicBezTo>
                    <a:pt x="71" y="49"/>
                    <a:pt x="0" y="120"/>
                    <a:pt x="0" y="215"/>
                  </a:cubicBezTo>
                  <a:cubicBezTo>
                    <a:pt x="0" y="283"/>
                    <a:pt x="36" y="350"/>
                    <a:pt x="90" y="350"/>
                  </a:cubicBezTo>
                  <a:cubicBezTo>
                    <a:pt x="113" y="350"/>
                    <a:pt x="139" y="338"/>
                    <a:pt x="167" y="311"/>
                  </a:cubicBezTo>
                  <a:lnTo>
                    <a:pt x="262" y="311"/>
                  </a:lnTo>
                  <a:cubicBezTo>
                    <a:pt x="293" y="341"/>
                    <a:pt x="321" y="355"/>
                    <a:pt x="345" y="355"/>
                  </a:cubicBezTo>
                  <a:cubicBezTo>
                    <a:pt x="396" y="355"/>
                    <a:pt x="429" y="296"/>
                    <a:pt x="429" y="215"/>
                  </a:cubicBezTo>
                  <a:cubicBezTo>
                    <a:pt x="429" y="120"/>
                    <a:pt x="357" y="49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2683994" y="2212264"/>
              <a:ext cx="16185" cy="14751"/>
            </a:xfrm>
            <a:custGeom>
              <a:avLst/>
              <a:gdLst/>
              <a:ahLst/>
              <a:cxnLst/>
              <a:rect l="l" t="t" r="r" b="b"/>
              <a:pathLst>
                <a:path w="429" h="391" extrusionOk="0">
                  <a:moveTo>
                    <a:pt x="167" y="0"/>
                  </a:moveTo>
                  <a:cubicBezTo>
                    <a:pt x="71" y="119"/>
                    <a:pt x="0" y="191"/>
                    <a:pt x="0" y="286"/>
                  </a:cubicBezTo>
                  <a:cubicBezTo>
                    <a:pt x="0" y="343"/>
                    <a:pt x="25" y="391"/>
                    <a:pt x="65" y="391"/>
                  </a:cubicBezTo>
                  <a:cubicBezTo>
                    <a:pt x="93" y="391"/>
                    <a:pt x="128" y="368"/>
                    <a:pt x="167" y="310"/>
                  </a:cubicBezTo>
                  <a:lnTo>
                    <a:pt x="262" y="310"/>
                  </a:lnTo>
                  <a:cubicBezTo>
                    <a:pt x="301" y="368"/>
                    <a:pt x="336" y="391"/>
                    <a:pt x="363" y="391"/>
                  </a:cubicBezTo>
                  <a:cubicBezTo>
                    <a:pt x="404" y="391"/>
                    <a:pt x="429" y="343"/>
                    <a:pt x="429" y="286"/>
                  </a:cubicBezTo>
                  <a:cubicBezTo>
                    <a:pt x="429" y="191"/>
                    <a:pt x="357" y="119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2683994" y="2243653"/>
              <a:ext cx="16185" cy="13582"/>
            </a:xfrm>
            <a:custGeom>
              <a:avLst/>
              <a:gdLst/>
              <a:ahLst/>
              <a:cxnLst/>
              <a:rect l="l" t="t" r="r" b="b"/>
              <a:pathLst>
                <a:path w="429" h="360" extrusionOk="0">
                  <a:moveTo>
                    <a:pt x="74" y="0"/>
                  </a:moveTo>
                  <a:cubicBezTo>
                    <a:pt x="29" y="0"/>
                    <a:pt x="0" y="61"/>
                    <a:pt x="0" y="121"/>
                  </a:cubicBezTo>
                  <a:cubicBezTo>
                    <a:pt x="0" y="216"/>
                    <a:pt x="71" y="288"/>
                    <a:pt x="167" y="359"/>
                  </a:cubicBezTo>
                  <a:lnTo>
                    <a:pt x="262" y="359"/>
                  </a:lnTo>
                  <a:cubicBezTo>
                    <a:pt x="357" y="288"/>
                    <a:pt x="429" y="216"/>
                    <a:pt x="429" y="121"/>
                  </a:cubicBezTo>
                  <a:cubicBezTo>
                    <a:pt x="429" y="61"/>
                    <a:pt x="400" y="0"/>
                    <a:pt x="355" y="0"/>
                  </a:cubicBezTo>
                  <a:cubicBezTo>
                    <a:pt x="329" y="0"/>
                    <a:pt x="297" y="21"/>
                    <a:pt x="262" y="73"/>
                  </a:cubicBezTo>
                  <a:lnTo>
                    <a:pt x="167" y="73"/>
                  </a:lnTo>
                  <a:cubicBezTo>
                    <a:pt x="132" y="21"/>
                    <a:pt x="100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2683994" y="2267761"/>
              <a:ext cx="16185" cy="11922"/>
            </a:xfrm>
            <a:custGeom>
              <a:avLst/>
              <a:gdLst/>
              <a:ahLst/>
              <a:cxnLst/>
              <a:rect l="l" t="t" r="r" b="b"/>
              <a:pathLst>
                <a:path w="429" h="316" extrusionOk="0">
                  <a:moveTo>
                    <a:pt x="93" y="1"/>
                  </a:moveTo>
                  <a:cubicBezTo>
                    <a:pt x="37" y="1"/>
                    <a:pt x="0" y="57"/>
                    <a:pt x="0" y="125"/>
                  </a:cubicBezTo>
                  <a:cubicBezTo>
                    <a:pt x="0" y="220"/>
                    <a:pt x="71" y="315"/>
                    <a:pt x="167" y="315"/>
                  </a:cubicBezTo>
                  <a:lnTo>
                    <a:pt x="262" y="315"/>
                  </a:lnTo>
                  <a:cubicBezTo>
                    <a:pt x="357" y="315"/>
                    <a:pt x="429" y="220"/>
                    <a:pt x="429" y="125"/>
                  </a:cubicBezTo>
                  <a:cubicBezTo>
                    <a:pt x="429" y="57"/>
                    <a:pt x="392" y="1"/>
                    <a:pt x="336" y="1"/>
                  </a:cubicBezTo>
                  <a:cubicBezTo>
                    <a:pt x="314" y="1"/>
                    <a:pt x="289" y="9"/>
                    <a:pt x="262" y="30"/>
                  </a:cubicBezTo>
                  <a:lnTo>
                    <a:pt x="167" y="30"/>
                  </a:lnTo>
                  <a:cubicBezTo>
                    <a:pt x="140" y="9"/>
                    <a:pt x="115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2651624" y="2111644"/>
              <a:ext cx="169849" cy="33276"/>
            </a:xfrm>
            <a:custGeom>
              <a:avLst/>
              <a:gdLst/>
              <a:ahLst/>
              <a:cxnLst/>
              <a:rect l="l" t="t" r="r" b="b"/>
              <a:pathLst>
                <a:path w="4502" h="882" extrusionOk="0">
                  <a:moveTo>
                    <a:pt x="4412" y="303"/>
                  </a:moveTo>
                  <a:cubicBezTo>
                    <a:pt x="4424" y="342"/>
                    <a:pt x="4430" y="385"/>
                    <a:pt x="4430" y="429"/>
                  </a:cubicBezTo>
                  <a:cubicBezTo>
                    <a:pt x="4430" y="483"/>
                    <a:pt x="4422" y="533"/>
                    <a:pt x="4407" y="580"/>
                  </a:cubicBezTo>
                  <a:lnTo>
                    <a:pt x="4407" y="580"/>
                  </a:lnTo>
                  <a:cubicBezTo>
                    <a:pt x="4464" y="554"/>
                    <a:pt x="4502" y="498"/>
                    <a:pt x="4502" y="429"/>
                  </a:cubicBezTo>
                  <a:cubicBezTo>
                    <a:pt x="4502" y="378"/>
                    <a:pt x="4466" y="328"/>
                    <a:pt x="4412" y="303"/>
                  </a:cubicBezTo>
                  <a:close/>
                  <a:moveTo>
                    <a:pt x="143" y="287"/>
                  </a:moveTo>
                  <a:cubicBezTo>
                    <a:pt x="60" y="298"/>
                    <a:pt x="1" y="363"/>
                    <a:pt x="1" y="429"/>
                  </a:cubicBezTo>
                  <a:cubicBezTo>
                    <a:pt x="1" y="517"/>
                    <a:pt x="62" y="585"/>
                    <a:pt x="147" y="594"/>
                  </a:cubicBezTo>
                  <a:lnTo>
                    <a:pt x="147" y="594"/>
                  </a:lnTo>
                  <a:cubicBezTo>
                    <a:pt x="130" y="544"/>
                    <a:pt x="120" y="488"/>
                    <a:pt x="120" y="429"/>
                  </a:cubicBezTo>
                  <a:cubicBezTo>
                    <a:pt x="120" y="379"/>
                    <a:pt x="128" y="332"/>
                    <a:pt x="143" y="287"/>
                  </a:cubicBezTo>
                  <a:close/>
                  <a:moveTo>
                    <a:pt x="548" y="0"/>
                  </a:moveTo>
                  <a:cubicBezTo>
                    <a:pt x="360" y="0"/>
                    <a:pt x="201" y="120"/>
                    <a:pt x="143" y="287"/>
                  </a:cubicBezTo>
                  <a:lnTo>
                    <a:pt x="143" y="287"/>
                  </a:lnTo>
                  <a:cubicBezTo>
                    <a:pt x="151" y="286"/>
                    <a:pt x="159" y="286"/>
                    <a:pt x="167" y="286"/>
                  </a:cubicBezTo>
                  <a:lnTo>
                    <a:pt x="2430" y="286"/>
                  </a:lnTo>
                  <a:lnTo>
                    <a:pt x="2430" y="595"/>
                  </a:lnTo>
                  <a:lnTo>
                    <a:pt x="167" y="595"/>
                  </a:lnTo>
                  <a:cubicBezTo>
                    <a:pt x="161" y="595"/>
                    <a:pt x="154" y="595"/>
                    <a:pt x="147" y="594"/>
                  </a:cubicBezTo>
                  <a:lnTo>
                    <a:pt x="147" y="594"/>
                  </a:lnTo>
                  <a:cubicBezTo>
                    <a:pt x="209" y="767"/>
                    <a:pt x="364" y="881"/>
                    <a:pt x="548" y="881"/>
                  </a:cubicBezTo>
                  <a:lnTo>
                    <a:pt x="4002" y="881"/>
                  </a:lnTo>
                  <a:cubicBezTo>
                    <a:pt x="4191" y="881"/>
                    <a:pt x="4350" y="761"/>
                    <a:pt x="4407" y="580"/>
                  </a:cubicBezTo>
                  <a:lnTo>
                    <a:pt x="4407" y="580"/>
                  </a:lnTo>
                  <a:cubicBezTo>
                    <a:pt x="4386" y="590"/>
                    <a:pt x="4361" y="595"/>
                    <a:pt x="4335" y="595"/>
                  </a:cubicBezTo>
                  <a:lnTo>
                    <a:pt x="3049" y="595"/>
                  </a:lnTo>
                  <a:lnTo>
                    <a:pt x="3049" y="286"/>
                  </a:lnTo>
                  <a:lnTo>
                    <a:pt x="4335" y="286"/>
                  </a:lnTo>
                  <a:cubicBezTo>
                    <a:pt x="4363" y="286"/>
                    <a:pt x="4389" y="292"/>
                    <a:pt x="4412" y="303"/>
                  </a:cubicBezTo>
                  <a:lnTo>
                    <a:pt x="4412" y="303"/>
                  </a:lnTo>
                  <a:cubicBezTo>
                    <a:pt x="4358" y="127"/>
                    <a:pt x="4196" y="0"/>
                    <a:pt x="4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2434200" y="2010987"/>
              <a:ext cx="88999" cy="55912"/>
            </a:xfrm>
            <a:custGeom>
              <a:avLst/>
              <a:gdLst/>
              <a:ahLst/>
              <a:cxnLst/>
              <a:rect l="l" t="t" r="r" b="b"/>
              <a:pathLst>
                <a:path w="2359" h="1482" extrusionOk="0">
                  <a:moveTo>
                    <a:pt x="1930" y="1"/>
                  </a:moveTo>
                  <a:cubicBezTo>
                    <a:pt x="1834" y="1"/>
                    <a:pt x="1763" y="96"/>
                    <a:pt x="1644" y="191"/>
                  </a:cubicBezTo>
                  <a:lnTo>
                    <a:pt x="1644" y="485"/>
                  </a:lnTo>
                  <a:lnTo>
                    <a:pt x="1644" y="485"/>
                  </a:lnTo>
                  <a:cubicBezTo>
                    <a:pt x="1592" y="410"/>
                    <a:pt x="1511" y="358"/>
                    <a:pt x="1429" y="358"/>
                  </a:cubicBezTo>
                  <a:cubicBezTo>
                    <a:pt x="1334" y="358"/>
                    <a:pt x="1263" y="430"/>
                    <a:pt x="1358" y="525"/>
                  </a:cubicBezTo>
                  <a:lnTo>
                    <a:pt x="1358" y="1168"/>
                  </a:lnTo>
                  <a:lnTo>
                    <a:pt x="1072" y="1168"/>
                  </a:lnTo>
                  <a:lnTo>
                    <a:pt x="1072" y="310"/>
                  </a:lnTo>
                  <a:cubicBezTo>
                    <a:pt x="1096" y="215"/>
                    <a:pt x="1025" y="144"/>
                    <a:pt x="929" y="144"/>
                  </a:cubicBezTo>
                  <a:cubicBezTo>
                    <a:pt x="834" y="144"/>
                    <a:pt x="763" y="215"/>
                    <a:pt x="763" y="310"/>
                  </a:cubicBezTo>
                  <a:lnTo>
                    <a:pt x="763" y="1168"/>
                  </a:lnTo>
                  <a:lnTo>
                    <a:pt x="477" y="1168"/>
                  </a:lnTo>
                  <a:lnTo>
                    <a:pt x="477" y="739"/>
                  </a:lnTo>
                  <a:cubicBezTo>
                    <a:pt x="596" y="644"/>
                    <a:pt x="525" y="549"/>
                    <a:pt x="429" y="549"/>
                  </a:cubicBezTo>
                  <a:cubicBezTo>
                    <a:pt x="334" y="549"/>
                    <a:pt x="239" y="644"/>
                    <a:pt x="167" y="739"/>
                  </a:cubicBezTo>
                  <a:lnTo>
                    <a:pt x="167" y="1168"/>
                  </a:lnTo>
                  <a:cubicBezTo>
                    <a:pt x="167" y="1168"/>
                    <a:pt x="1" y="1239"/>
                    <a:pt x="1" y="1335"/>
                  </a:cubicBezTo>
                  <a:cubicBezTo>
                    <a:pt x="1" y="1417"/>
                    <a:pt x="54" y="1482"/>
                    <a:pt x="131" y="1482"/>
                  </a:cubicBezTo>
                  <a:cubicBezTo>
                    <a:pt x="143" y="1482"/>
                    <a:pt x="155" y="1481"/>
                    <a:pt x="167" y="1477"/>
                  </a:cubicBezTo>
                  <a:lnTo>
                    <a:pt x="2192" y="1477"/>
                  </a:lnTo>
                  <a:cubicBezTo>
                    <a:pt x="2204" y="1481"/>
                    <a:pt x="2216" y="1482"/>
                    <a:pt x="2228" y="1482"/>
                  </a:cubicBezTo>
                  <a:cubicBezTo>
                    <a:pt x="2304" y="1482"/>
                    <a:pt x="2358" y="1417"/>
                    <a:pt x="2358" y="1335"/>
                  </a:cubicBezTo>
                  <a:cubicBezTo>
                    <a:pt x="2358" y="1249"/>
                    <a:pt x="2301" y="1164"/>
                    <a:pt x="2221" y="1164"/>
                  </a:cubicBezTo>
                  <a:cubicBezTo>
                    <a:pt x="2211" y="1164"/>
                    <a:pt x="2202" y="1165"/>
                    <a:pt x="2192" y="1168"/>
                  </a:cubicBezTo>
                  <a:lnTo>
                    <a:pt x="1953" y="1168"/>
                  </a:lnTo>
                  <a:lnTo>
                    <a:pt x="1953" y="191"/>
                  </a:lnTo>
                  <a:cubicBezTo>
                    <a:pt x="2120" y="96"/>
                    <a:pt x="2025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2434200" y="2077501"/>
              <a:ext cx="17128" cy="13393"/>
            </a:xfrm>
            <a:custGeom>
              <a:avLst/>
              <a:gdLst/>
              <a:ahLst/>
              <a:cxnLst/>
              <a:rect l="l" t="t" r="r" b="b"/>
              <a:pathLst>
                <a:path w="454" h="355" extrusionOk="0">
                  <a:moveTo>
                    <a:pt x="167" y="0"/>
                  </a:moveTo>
                  <a:cubicBezTo>
                    <a:pt x="72" y="48"/>
                    <a:pt x="1" y="143"/>
                    <a:pt x="1" y="238"/>
                  </a:cubicBezTo>
                  <a:cubicBezTo>
                    <a:pt x="1" y="302"/>
                    <a:pt x="32" y="355"/>
                    <a:pt x="82" y="355"/>
                  </a:cubicBezTo>
                  <a:cubicBezTo>
                    <a:pt x="106" y="355"/>
                    <a:pt x="136" y="341"/>
                    <a:pt x="167" y="310"/>
                  </a:cubicBezTo>
                  <a:lnTo>
                    <a:pt x="286" y="310"/>
                  </a:lnTo>
                  <a:cubicBezTo>
                    <a:pt x="318" y="341"/>
                    <a:pt x="347" y="355"/>
                    <a:pt x="372" y="355"/>
                  </a:cubicBezTo>
                  <a:cubicBezTo>
                    <a:pt x="421" y="355"/>
                    <a:pt x="453" y="302"/>
                    <a:pt x="453" y="238"/>
                  </a:cubicBezTo>
                  <a:cubicBezTo>
                    <a:pt x="453" y="143"/>
                    <a:pt x="382" y="48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2434200" y="2099949"/>
              <a:ext cx="17128" cy="12827"/>
            </a:xfrm>
            <a:custGeom>
              <a:avLst/>
              <a:gdLst/>
              <a:ahLst/>
              <a:cxnLst/>
              <a:rect l="l" t="t" r="r" b="b"/>
              <a:pathLst>
                <a:path w="454" h="340" extrusionOk="0">
                  <a:moveTo>
                    <a:pt x="167" y="1"/>
                  </a:moveTo>
                  <a:cubicBezTo>
                    <a:pt x="72" y="24"/>
                    <a:pt x="1" y="120"/>
                    <a:pt x="1" y="215"/>
                  </a:cubicBezTo>
                  <a:cubicBezTo>
                    <a:pt x="1" y="283"/>
                    <a:pt x="37" y="339"/>
                    <a:pt x="93" y="339"/>
                  </a:cubicBezTo>
                  <a:cubicBezTo>
                    <a:pt x="115" y="339"/>
                    <a:pt x="140" y="330"/>
                    <a:pt x="167" y="310"/>
                  </a:cubicBezTo>
                  <a:lnTo>
                    <a:pt x="286" y="310"/>
                  </a:lnTo>
                  <a:cubicBezTo>
                    <a:pt x="313" y="330"/>
                    <a:pt x="338" y="339"/>
                    <a:pt x="361" y="339"/>
                  </a:cubicBezTo>
                  <a:cubicBezTo>
                    <a:pt x="416" y="339"/>
                    <a:pt x="453" y="283"/>
                    <a:pt x="453" y="215"/>
                  </a:cubicBezTo>
                  <a:cubicBezTo>
                    <a:pt x="453" y="120"/>
                    <a:pt x="382" y="24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2434200" y="2122397"/>
              <a:ext cx="17128" cy="12299"/>
            </a:xfrm>
            <a:custGeom>
              <a:avLst/>
              <a:gdLst/>
              <a:ahLst/>
              <a:cxnLst/>
              <a:rect l="l" t="t" r="r" b="b"/>
              <a:pathLst>
                <a:path w="454" h="326" extrusionOk="0">
                  <a:moveTo>
                    <a:pt x="167" y="1"/>
                  </a:moveTo>
                  <a:cubicBezTo>
                    <a:pt x="72" y="25"/>
                    <a:pt x="1" y="96"/>
                    <a:pt x="1" y="191"/>
                  </a:cubicBezTo>
                  <a:cubicBezTo>
                    <a:pt x="1" y="266"/>
                    <a:pt x="44" y="326"/>
                    <a:pt x="109" y="326"/>
                  </a:cubicBezTo>
                  <a:cubicBezTo>
                    <a:pt x="127" y="326"/>
                    <a:pt x="146" y="321"/>
                    <a:pt x="167" y="310"/>
                  </a:cubicBezTo>
                  <a:lnTo>
                    <a:pt x="286" y="310"/>
                  </a:lnTo>
                  <a:cubicBezTo>
                    <a:pt x="307" y="321"/>
                    <a:pt x="327" y="326"/>
                    <a:pt x="345" y="326"/>
                  </a:cubicBezTo>
                  <a:cubicBezTo>
                    <a:pt x="410" y="326"/>
                    <a:pt x="453" y="266"/>
                    <a:pt x="453" y="191"/>
                  </a:cubicBezTo>
                  <a:cubicBezTo>
                    <a:pt x="453" y="96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2456648" y="2099949"/>
              <a:ext cx="67457" cy="12827"/>
            </a:xfrm>
            <a:custGeom>
              <a:avLst/>
              <a:gdLst/>
              <a:ahLst/>
              <a:cxnLst/>
              <a:rect l="l" t="t" r="r" b="b"/>
              <a:pathLst>
                <a:path w="1788" h="340" extrusionOk="0">
                  <a:moveTo>
                    <a:pt x="168" y="1"/>
                  </a:moveTo>
                  <a:cubicBezTo>
                    <a:pt x="72" y="24"/>
                    <a:pt x="1" y="120"/>
                    <a:pt x="1" y="215"/>
                  </a:cubicBezTo>
                  <a:cubicBezTo>
                    <a:pt x="1" y="283"/>
                    <a:pt x="38" y="339"/>
                    <a:pt x="93" y="339"/>
                  </a:cubicBezTo>
                  <a:cubicBezTo>
                    <a:pt x="116" y="339"/>
                    <a:pt x="141" y="330"/>
                    <a:pt x="168" y="310"/>
                  </a:cubicBezTo>
                  <a:lnTo>
                    <a:pt x="1597" y="310"/>
                  </a:lnTo>
                  <a:cubicBezTo>
                    <a:pt x="1624" y="330"/>
                    <a:pt x="1651" y="339"/>
                    <a:pt x="1675" y="339"/>
                  </a:cubicBezTo>
                  <a:cubicBezTo>
                    <a:pt x="1738" y="339"/>
                    <a:pt x="1787" y="283"/>
                    <a:pt x="1787" y="215"/>
                  </a:cubicBezTo>
                  <a:cubicBezTo>
                    <a:pt x="1787" y="120"/>
                    <a:pt x="1692" y="24"/>
                    <a:pt x="1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2456648" y="2077501"/>
              <a:ext cx="67457" cy="13393"/>
            </a:xfrm>
            <a:custGeom>
              <a:avLst/>
              <a:gdLst/>
              <a:ahLst/>
              <a:cxnLst/>
              <a:rect l="l" t="t" r="r" b="b"/>
              <a:pathLst>
                <a:path w="1788" h="355" extrusionOk="0">
                  <a:moveTo>
                    <a:pt x="168" y="0"/>
                  </a:moveTo>
                  <a:cubicBezTo>
                    <a:pt x="72" y="48"/>
                    <a:pt x="1" y="143"/>
                    <a:pt x="1" y="238"/>
                  </a:cubicBezTo>
                  <a:cubicBezTo>
                    <a:pt x="1" y="302"/>
                    <a:pt x="33" y="355"/>
                    <a:pt x="82" y="355"/>
                  </a:cubicBezTo>
                  <a:cubicBezTo>
                    <a:pt x="107" y="355"/>
                    <a:pt x="136" y="341"/>
                    <a:pt x="168" y="310"/>
                  </a:cubicBezTo>
                  <a:lnTo>
                    <a:pt x="1597" y="310"/>
                  </a:lnTo>
                  <a:cubicBezTo>
                    <a:pt x="1628" y="341"/>
                    <a:pt x="1660" y="355"/>
                    <a:pt x="1688" y="355"/>
                  </a:cubicBezTo>
                  <a:cubicBezTo>
                    <a:pt x="1745" y="355"/>
                    <a:pt x="1787" y="302"/>
                    <a:pt x="1787" y="238"/>
                  </a:cubicBezTo>
                  <a:cubicBezTo>
                    <a:pt x="1787" y="143"/>
                    <a:pt x="1692" y="48"/>
                    <a:pt x="1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2456648" y="2122397"/>
              <a:ext cx="67457" cy="12299"/>
            </a:xfrm>
            <a:custGeom>
              <a:avLst/>
              <a:gdLst/>
              <a:ahLst/>
              <a:cxnLst/>
              <a:rect l="l" t="t" r="r" b="b"/>
              <a:pathLst>
                <a:path w="1788" h="326" extrusionOk="0">
                  <a:moveTo>
                    <a:pt x="168" y="1"/>
                  </a:moveTo>
                  <a:cubicBezTo>
                    <a:pt x="72" y="25"/>
                    <a:pt x="1" y="96"/>
                    <a:pt x="1" y="191"/>
                  </a:cubicBezTo>
                  <a:cubicBezTo>
                    <a:pt x="1" y="266"/>
                    <a:pt x="44" y="326"/>
                    <a:pt x="109" y="326"/>
                  </a:cubicBezTo>
                  <a:cubicBezTo>
                    <a:pt x="127" y="326"/>
                    <a:pt x="147" y="321"/>
                    <a:pt x="168" y="310"/>
                  </a:cubicBezTo>
                  <a:lnTo>
                    <a:pt x="1597" y="310"/>
                  </a:lnTo>
                  <a:cubicBezTo>
                    <a:pt x="1617" y="321"/>
                    <a:pt x="1638" y="326"/>
                    <a:pt x="1658" y="326"/>
                  </a:cubicBezTo>
                  <a:cubicBezTo>
                    <a:pt x="1729" y="326"/>
                    <a:pt x="1787" y="266"/>
                    <a:pt x="1787" y="191"/>
                  </a:cubicBezTo>
                  <a:cubicBezTo>
                    <a:pt x="1787" y="96"/>
                    <a:pt x="1692" y="1"/>
                    <a:pt x="1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42"/>
          <p:cNvGrpSpPr/>
          <p:nvPr/>
        </p:nvGrpSpPr>
        <p:grpSpPr>
          <a:xfrm>
            <a:off x="457974" y="862586"/>
            <a:ext cx="7279083" cy="232393"/>
            <a:chOff x="763125" y="3325025"/>
            <a:chExt cx="10581600" cy="331800"/>
          </a:xfrm>
        </p:grpSpPr>
        <p:cxnSp>
          <p:nvCxnSpPr>
            <p:cNvPr id="321" name="Google Shape;321;p42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322" name="Google Shape;322;p42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323" name="Google Shape;323;p42"/>
            <p:cNvCxnSpPr/>
            <p:nvPr/>
          </p:nvCxnSpPr>
          <p:spPr>
            <a:xfrm>
              <a:off x="1280925" y="3656825"/>
              <a:ext cx="100638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55A400B4-4428-13F5-2FFE-1B79FC83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61D90D8A-77BA-F742-FB17-02605B1715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BB097125-24A4-8AFC-8B1B-67DBDA17F8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354E4D71-1F20-89C7-64DF-C5F9A92400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5F956FA3-BBBB-0EC7-4C9C-5931F74BFFE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Mandatory</a:t>
            </a:r>
            <a:r>
              <a:rPr lang="fr-BE" dirty="0"/>
              <a:t> Plots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Extra Plots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4C5A2F49-3127-42EB-DB5F-E346FB47D71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E56DADF0-4F09-54DE-2CA6-D81A35EC63C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CCBB7977-8838-362C-3AB2-AC2001C6867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AB86E82E-88BB-537F-79C5-29783EFC7CE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CAF82906-3D7A-A556-BA11-AEDC72F901FD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8B62FABC-A322-AF1F-223F-72836E902AB3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3: SILVER LAYER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85FF161B-99BC-56F0-379D-E7DFD77A25B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PROJECT VISUALIZATION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B928ACFB-D407-8558-3391-093C23114A1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LAYER 4: GOLD LAYER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1DE08E43-7A42-E4C1-7F1F-26B8CD31F45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EFB66F24-A749-76B1-8BC0-2E31C075A718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759675B3-97F4-FB84-75B8-24E62DA5D6B6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726CEE53-9ED1-2708-0B10-6FF7CAE0BD47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A7F70549-97D1-83E1-602B-27CFDFD7C6E4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3183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631D3229-D928-EBE8-4250-E12159A2C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A59E3936-FEC4-5815-E9F2-07B0E9CAD9A7}"/>
              </a:ext>
            </a:extLst>
          </p:cNvPr>
          <p:cNvSpPr/>
          <p:nvPr/>
        </p:nvSpPr>
        <p:spPr>
          <a:xfrm>
            <a:off x="715100" y="880075"/>
            <a:ext cx="5494200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0D8DB0B3-802C-EC9D-A9D7-F607214D5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5" y="2057250"/>
            <a:ext cx="5218282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BE" dirty="0" err="1"/>
              <a:t>Findings</a:t>
            </a:r>
            <a:r>
              <a:rPr lang="fr-BE" dirty="0"/>
              <a:t> &amp; Conclusions</a:t>
            </a:r>
            <a:endParaRPr lang="en-US" dirty="0"/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7F8C9A9B-4472-2A71-07C9-B0FFC120B9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4E8190B4-2DA4-EF32-DE6E-B86842F34B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BE" dirty="0" err="1"/>
              <a:t>Reflection</a:t>
            </a:r>
            <a:r>
              <a:rPr lang="fr-BE" dirty="0"/>
              <a:t> (Team)</a:t>
            </a:r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994A3B4C-E336-2410-D0F5-9860E334A3EB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B4C13C22-060A-9CE3-6470-B9792CB8EE74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F0B50638-BE28-F2A9-C126-E52325DEF668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AD6414D8-E7D6-45FE-06B2-665E3285AC45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88532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778FB092-AC32-E134-4D52-4D24CC44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>
            <a:extLst>
              <a:ext uri="{FF2B5EF4-FFF2-40B4-BE49-F238E27FC236}">
                <a16:creationId xmlns:a16="http://schemas.microsoft.com/office/drawing/2014/main" id="{C1C98984-3C37-BB88-0C23-FA96C0246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595782DB-B592-849F-3E96-D2F83228E2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25" y="2294899"/>
            <a:ext cx="25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A353F370-CAE2-B240-6C3A-36669D8C31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08675" y="1535350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6" name="Google Shape;236;p38">
            <a:extLst>
              <a:ext uri="{FF2B5EF4-FFF2-40B4-BE49-F238E27FC236}">
                <a16:creationId xmlns:a16="http://schemas.microsoft.com/office/drawing/2014/main" id="{E5DF2A33-6283-69D6-FEF6-9D09FFD761E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66176" y="2294899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37" name="Google Shape;237;p38">
            <a:extLst>
              <a:ext uri="{FF2B5EF4-FFF2-40B4-BE49-F238E27FC236}">
                <a16:creationId xmlns:a16="http://schemas.microsoft.com/office/drawing/2014/main" id="{4D514E2F-B12F-5267-57A0-60995D80173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8" name="Google Shape;238;p38">
            <a:extLst>
              <a:ext uri="{FF2B5EF4-FFF2-40B4-BE49-F238E27FC236}">
                <a16:creationId xmlns:a16="http://schemas.microsoft.com/office/drawing/2014/main" id="{349F835D-2056-94EC-FA22-7BAC424D79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82724" y="4035800"/>
            <a:ext cx="2749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General </a:t>
            </a:r>
            <a:r>
              <a:rPr lang="fr-BE" dirty="0" err="1"/>
              <a:t>Approach</a:t>
            </a:r>
            <a:endParaRPr dirty="0"/>
          </a:p>
        </p:txBody>
      </p:sp>
      <p:sp>
        <p:nvSpPr>
          <p:cNvPr id="239" name="Google Shape;239;p38">
            <a:extLst>
              <a:ext uri="{FF2B5EF4-FFF2-40B4-BE49-F238E27FC236}">
                <a16:creationId xmlns:a16="http://schemas.microsoft.com/office/drawing/2014/main" id="{2E6DACB3-081D-FBD7-1A10-33B171E6C98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408675" y="3271775"/>
            <a:ext cx="762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8">
            <a:extLst>
              <a:ext uri="{FF2B5EF4-FFF2-40B4-BE49-F238E27FC236}">
                <a16:creationId xmlns:a16="http://schemas.microsoft.com/office/drawing/2014/main" id="{6C481BEF-F347-04EB-1602-3081CCAF02D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66176" y="4035800"/>
            <a:ext cx="25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General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38">
            <a:extLst>
              <a:ext uri="{FF2B5EF4-FFF2-40B4-BE49-F238E27FC236}">
                <a16:creationId xmlns:a16="http://schemas.microsoft.com/office/drawing/2014/main" id="{DF59598C-86BA-61F8-5F85-9A04D5C604C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" name="Google Shape;242;p38">
            <a:extLst>
              <a:ext uri="{FF2B5EF4-FFF2-40B4-BE49-F238E27FC236}">
                <a16:creationId xmlns:a16="http://schemas.microsoft.com/office/drawing/2014/main" id="{D38008F9-583B-660B-13C1-C38A74495C4C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477375" y="1535350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SETTING</a:t>
            </a:r>
            <a:endParaRPr dirty="0"/>
          </a:p>
        </p:txBody>
      </p:sp>
      <p:sp>
        <p:nvSpPr>
          <p:cNvPr id="243" name="Google Shape;243;p38">
            <a:extLst>
              <a:ext uri="{FF2B5EF4-FFF2-40B4-BE49-F238E27FC236}">
                <a16:creationId xmlns:a16="http://schemas.microsoft.com/office/drawing/2014/main" id="{B429F522-30E2-30C6-3954-08018838EE9E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166175" y="1535350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1: RAW LAYER</a:t>
            </a:r>
            <a:endParaRPr dirty="0"/>
          </a:p>
        </p:txBody>
      </p:sp>
      <p:sp>
        <p:nvSpPr>
          <p:cNvPr id="244" name="Google Shape;244;p38">
            <a:extLst>
              <a:ext uri="{FF2B5EF4-FFF2-40B4-BE49-F238E27FC236}">
                <a16:creationId xmlns:a16="http://schemas.microsoft.com/office/drawing/2014/main" id="{EE2A667F-5BC6-A3FE-08EC-5EDCDD19D89D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477375" y="3271776"/>
            <a:ext cx="25503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&amp; Implementation</a:t>
            </a:r>
            <a:endParaRPr dirty="0"/>
          </a:p>
        </p:txBody>
      </p:sp>
      <p:sp>
        <p:nvSpPr>
          <p:cNvPr id="245" name="Google Shape;245;p38">
            <a:extLst>
              <a:ext uri="{FF2B5EF4-FFF2-40B4-BE49-F238E27FC236}">
                <a16:creationId xmlns:a16="http://schemas.microsoft.com/office/drawing/2014/main" id="{544574A6-EDB3-98E5-B272-CCA369829FC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166175" y="3271776"/>
            <a:ext cx="2555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DATA LAYER 2: BRONZE LAYER</a:t>
            </a:r>
            <a:endParaRPr dirty="0"/>
          </a:p>
        </p:txBody>
      </p:sp>
      <p:grpSp>
        <p:nvGrpSpPr>
          <p:cNvPr id="246" name="Google Shape;246;p38">
            <a:extLst>
              <a:ext uri="{FF2B5EF4-FFF2-40B4-BE49-F238E27FC236}">
                <a16:creationId xmlns:a16="http://schemas.microsoft.com/office/drawing/2014/main" id="{9687901E-21EA-EC16-646C-2DAECAEDEA08}"/>
              </a:ext>
            </a:extLst>
          </p:cNvPr>
          <p:cNvGrpSpPr/>
          <p:nvPr/>
        </p:nvGrpSpPr>
        <p:grpSpPr>
          <a:xfrm>
            <a:off x="457974" y="862586"/>
            <a:ext cx="4944419" cy="232393"/>
            <a:chOff x="763125" y="3325025"/>
            <a:chExt cx="7187700" cy="331800"/>
          </a:xfrm>
        </p:grpSpPr>
        <p:cxnSp>
          <p:nvCxnSpPr>
            <p:cNvPr id="247" name="Google Shape;247;p38">
              <a:extLst>
                <a:ext uri="{FF2B5EF4-FFF2-40B4-BE49-F238E27FC236}">
                  <a16:creationId xmlns:a16="http://schemas.microsoft.com/office/drawing/2014/main" id="{6F461842-0FAE-5D41-E45C-7CC421E1791B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8" name="Google Shape;248;p38">
              <a:extLst>
                <a:ext uri="{FF2B5EF4-FFF2-40B4-BE49-F238E27FC236}">
                  <a16:creationId xmlns:a16="http://schemas.microsoft.com/office/drawing/2014/main" id="{233A9834-7EBB-355A-63F4-D35D41D5F493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49" name="Google Shape;249;p38">
              <a:extLst>
                <a:ext uri="{FF2B5EF4-FFF2-40B4-BE49-F238E27FC236}">
                  <a16:creationId xmlns:a16="http://schemas.microsoft.com/office/drawing/2014/main" id="{1B09832E-BEEE-73B5-95CB-C318851320B7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28314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A41129A4-2240-5E64-D930-E886D7016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>
            <a:extLst>
              <a:ext uri="{FF2B5EF4-FFF2-40B4-BE49-F238E27FC236}">
                <a16:creationId xmlns:a16="http://schemas.microsoft.com/office/drawing/2014/main" id="{625BC106-D482-532E-B75A-C9FA7F3F8E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BE" dirty="0" err="1"/>
              <a:t>Reflection</a:t>
            </a:r>
            <a:r>
              <a:rPr lang="fr-BE" dirty="0"/>
              <a:t> (Team)</a:t>
            </a:r>
          </a:p>
        </p:txBody>
      </p:sp>
      <p:sp>
        <p:nvSpPr>
          <p:cNvPr id="329" name="Google Shape;329;p43">
            <a:extLst>
              <a:ext uri="{FF2B5EF4-FFF2-40B4-BE49-F238E27FC236}">
                <a16:creationId xmlns:a16="http://schemas.microsoft.com/office/drawing/2014/main" id="{93DF81C7-1521-E872-81FD-1F0E1C55A1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04450"/>
            <a:ext cx="233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Teamwork</a:t>
            </a:r>
            <a:endParaRPr dirty="0"/>
          </a:p>
        </p:txBody>
      </p:sp>
      <p:sp>
        <p:nvSpPr>
          <p:cNvPr id="330" name="Google Shape;330;p43">
            <a:extLst>
              <a:ext uri="{FF2B5EF4-FFF2-40B4-BE49-F238E27FC236}">
                <a16:creationId xmlns:a16="http://schemas.microsoft.com/office/drawing/2014/main" id="{68F74DB0-33B7-A923-BEEC-7CF0D1EB278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3097034"/>
            <a:ext cx="23364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Split </a:t>
            </a:r>
            <a:r>
              <a:rPr lang="fr-BE" dirty="0" err="1"/>
              <a:t>tasks</a:t>
            </a:r>
            <a:r>
              <a:rPr lang="fr-BE" dirty="0"/>
              <a:t> </a:t>
            </a:r>
            <a:r>
              <a:rPr lang="fr-BE" dirty="0" err="1"/>
              <a:t>efficiently</a:t>
            </a:r>
            <a:endParaRPr dirty="0"/>
          </a:p>
        </p:txBody>
      </p:sp>
      <p:sp>
        <p:nvSpPr>
          <p:cNvPr id="331" name="Google Shape;331;p43">
            <a:extLst>
              <a:ext uri="{FF2B5EF4-FFF2-40B4-BE49-F238E27FC236}">
                <a16:creationId xmlns:a16="http://schemas.microsoft.com/office/drawing/2014/main" id="{D9899ACA-55E2-31B7-4414-EF1DCCD76C8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398900" y="3097034"/>
            <a:ext cx="23364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/>
              <a:t>Clear and constant </a:t>
            </a:r>
            <a:r>
              <a:rPr lang="fr-BE" dirty="0" err="1"/>
              <a:t>updated</a:t>
            </a:r>
            <a:endParaRPr lang="fr-BE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BE" dirty="0" err="1"/>
              <a:t>Gii</a:t>
            </a:r>
            <a:r>
              <a:rPr lang="fr-BE" dirty="0"/>
              <a:t> &amp; </a:t>
            </a:r>
            <a:r>
              <a:rPr lang="fr-BE" dirty="0" err="1"/>
              <a:t>Github</a:t>
            </a:r>
            <a:endParaRPr dirty="0"/>
          </a:p>
        </p:txBody>
      </p:sp>
      <p:sp>
        <p:nvSpPr>
          <p:cNvPr id="332" name="Google Shape;332;p43">
            <a:extLst>
              <a:ext uri="{FF2B5EF4-FFF2-40B4-BE49-F238E27FC236}">
                <a16:creationId xmlns:a16="http://schemas.microsoft.com/office/drawing/2014/main" id="{C9F5FB06-7499-6C70-C696-34C8E6E2B56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082700" y="3097034"/>
            <a:ext cx="23364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Helped each other troubleshoot</a:t>
            </a:r>
            <a:endParaRPr dirty="0"/>
          </a:p>
        </p:txBody>
      </p:sp>
      <p:sp>
        <p:nvSpPr>
          <p:cNvPr id="333" name="Google Shape;333;p43">
            <a:extLst>
              <a:ext uri="{FF2B5EF4-FFF2-40B4-BE49-F238E27FC236}">
                <a16:creationId xmlns:a16="http://schemas.microsoft.com/office/drawing/2014/main" id="{094544DC-BF2B-7A1D-2759-8B044110E57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8900" y="2604450"/>
            <a:ext cx="233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</a:t>
            </a:r>
            <a:endParaRPr dirty="0"/>
          </a:p>
        </p:txBody>
      </p:sp>
      <p:sp>
        <p:nvSpPr>
          <p:cNvPr id="334" name="Google Shape;334;p43">
            <a:extLst>
              <a:ext uri="{FF2B5EF4-FFF2-40B4-BE49-F238E27FC236}">
                <a16:creationId xmlns:a16="http://schemas.microsoft.com/office/drawing/2014/main" id="{AE9BF3FE-84AB-8853-AFD1-8161E523290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2700" y="2604450"/>
            <a:ext cx="233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Assistance</a:t>
            </a:r>
            <a:endParaRPr dirty="0"/>
          </a:p>
        </p:txBody>
      </p:sp>
      <p:grpSp>
        <p:nvGrpSpPr>
          <p:cNvPr id="335" name="Google Shape;335;p43">
            <a:extLst>
              <a:ext uri="{FF2B5EF4-FFF2-40B4-BE49-F238E27FC236}">
                <a16:creationId xmlns:a16="http://schemas.microsoft.com/office/drawing/2014/main" id="{5024D41D-0E67-0A94-75D8-AD3DD70E06E1}"/>
              </a:ext>
            </a:extLst>
          </p:cNvPr>
          <p:cNvGrpSpPr/>
          <p:nvPr/>
        </p:nvGrpSpPr>
        <p:grpSpPr>
          <a:xfrm>
            <a:off x="1594187" y="2031054"/>
            <a:ext cx="588030" cy="437483"/>
            <a:chOff x="890655" y="1987634"/>
            <a:chExt cx="471707" cy="350941"/>
          </a:xfrm>
        </p:grpSpPr>
        <p:sp>
          <p:nvSpPr>
            <p:cNvPr id="336" name="Google Shape;336;p43">
              <a:extLst>
                <a:ext uri="{FF2B5EF4-FFF2-40B4-BE49-F238E27FC236}">
                  <a16:creationId xmlns:a16="http://schemas.microsoft.com/office/drawing/2014/main" id="{008E3D2B-F7CF-916C-089E-A9610CD46CB8}"/>
                </a:ext>
              </a:extLst>
            </p:cNvPr>
            <p:cNvSpPr/>
            <p:nvPr/>
          </p:nvSpPr>
          <p:spPr>
            <a:xfrm>
              <a:off x="972411" y="2083764"/>
              <a:ext cx="64740" cy="71946"/>
            </a:xfrm>
            <a:custGeom>
              <a:avLst/>
              <a:gdLst/>
              <a:ahLst/>
              <a:cxnLst/>
              <a:rect l="l" t="t" r="r" b="b"/>
              <a:pathLst>
                <a:path w="1716" h="1907" extrusionOk="0">
                  <a:moveTo>
                    <a:pt x="1405" y="406"/>
                  </a:moveTo>
                  <a:lnTo>
                    <a:pt x="1405" y="1334"/>
                  </a:lnTo>
                  <a:cubicBezTo>
                    <a:pt x="1310" y="1358"/>
                    <a:pt x="1239" y="1406"/>
                    <a:pt x="1144" y="1477"/>
                  </a:cubicBezTo>
                  <a:lnTo>
                    <a:pt x="524" y="834"/>
                  </a:lnTo>
                  <a:cubicBezTo>
                    <a:pt x="786" y="620"/>
                    <a:pt x="1072" y="477"/>
                    <a:pt x="1405" y="406"/>
                  </a:cubicBezTo>
                  <a:close/>
                  <a:moveTo>
                    <a:pt x="1501" y="1"/>
                  </a:moveTo>
                  <a:cubicBezTo>
                    <a:pt x="953" y="96"/>
                    <a:pt x="453" y="334"/>
                    <a:pt x="48" y="691"/>
                  </a:cubicBezTo>
                  <a:cubicBezTo>
                    <a:pt x="24" y="739"/>
                    <a:pt x="0" y="787"/>
                    <a:pt x="0" y="834"/>
                  </a:cubicBezTo>
                  <a:cubicBezTo>
                    <a:pt x="0" y="882"/>
                    <a:pt x="24" y="930"/>
                    <a:pt x="48" y="953"/>
                  </a:cubicBezTo>
                  <a:lnTo>
                    <a:pt x="929" y="1858"/>
                  </a:lnTo>
                  <a:lnTo>
                    <a:pt x="929" y="1835"/>
                  </a:lnTo>
                  <a:cubicBezTo>
                    <a:pt x="977" y="1882"/>
                    <a:pt x="1024" y="1906"/>
                    <a:pt x="1072" y="1906"/>
                  </a:cubicBezTo>
                  <a:cubicBezTo>
                    <a:pt x="1120" y="1906"/>
                    <a:pt x="1144" y="1882"/>
                    <a:pt x="1191" y="1858"/>
                  </a:cubicBezTo>
                  <a:cubicBezTo>
                    <a:pt x="1286" y="1763"/>
                    <a:pt x="1429" y="1692"/>
                    <a:pt x="1572" y="1644"/>
                  </a:cubicBezTo>
                  <a:cubicBezTo>
                    <a:pt x="1644" y="1620"/>
                    <a:pt x="1715" y="1549"/>
                    <a:pt x="1715" y="1454"/>
                  </a:cubicBezTo>
                  <a:lnTo>
                    <a:pt x="1715" y="191"/>
                  </a:lnTo>
                  <a:cubicBezTo>
                    <a:pt x="1715" y="144"/>
                    <a:pt x="1691" y="72"/>
                    <a:pt x="1644" y="48"/>
                  </a:cubicBezTo>
                  <a:cubicBezTo>
                    <a:pt x="1596" y="25"/>
                    <a:pt x="1548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3">
              <a:extLst>
                <a:ext uri="{FF2B5EF4-FFF2-40B4-BE49-F238E27FC236}">
                  <a16:creationId xmlns:a16="http://schemas.microsoft.com/office/drawing/2014/main" id="{72C8A93E-6937-5394-CAAF-D2A1715A6BF3}"/>
                </a:ext>
              </a:extLst>
            </p:cNvPr>
            <p:cNvSpPr/>
            <p:nvPr/>
          </p:nvSpPr>
          <p:spPr>
            <a:xfrm>
              <a:off x="1066729" y="2189778"/>
              <a:ext cx="80020" cy="83604"/>
            </a:xfrm>
            <a:custGeom>
              <a:avLst/>
              <a:gdLst/>
              <a:ahLst/>
              <a:cxnLst/>
              <a:rect l="l" t="t" r="r" b="b"/>
              <a:pathLst>
                <a:path w="2121" h="2216" extrusionOk="0">
                  <a:moveTo>
                    <a:pt x="1716" y="311"/>
                  </a:moveTo>
                  <a:cubicBezTo>
                    <a:pt x="1573" y="882"/>
                    <a:pt x="1215" y="1382"/>
                    <a:pt x="715" y="1692"/>
                  </a:cubicBezTo>
                  <a:lnTo>
                    <a:pt x="406" y="834"/>
                  </a:lnTo>
                  <a:cubicBezTo>
                    <a:pt x="572" y="668"/>
                    <a:pt x="692" y="501"/>
                    <a:pt x="787" y="311"/>
                  </a:cubicBezTo>
                  <a:close/>
                  <a:moveTo>
                    <a:pt x="668" y="1"/>
                  </a:moveTo>
                  <a:cubicBezTo>
                    <a:pt x="572" y="1"/>
                    <a:pt x="501" y="49"/>
                    <a:pt x="477" y="120"/>
                  </a:cubicBezTo>
                  <a:cubicBezTo>
                    <a:pt x="430" y="358"/>
                    <a:pt x="287" y="549"/>
                    <a:pt x="72" y="692"/>
                  </a:cubicBezTo>
                  <a:cubicBezTo>
                    <a:pt x="25" y="739"/>
                    <a:pt x="1" y="811"/>
                    <a:pt x="25" y="882"/>
                  </a:cubicBezTo>
                  <a:lnTo>
                    <a:pt x="430" y="2097"/>
                  </a:lnTo>
                  <a:cubicBezTo>
                    <a:pt x="453" y="2144"/>
                    <a:pt x="477" y="2192"/>
                    <a:pt x="525" y="2192"/>
                  </a:cubicBezTo>
                  <a:cubicBezTo>
                    <a:pt x="549" y="2216"/>
                    <a:pt x="572" y="2216"/>
                    <a:pt x="596" y="2216"/>
                  </a:cubicBezTo>
                  <a:cubicBezTo>
                    <a:pt x="644" y="2216"/>
                    <a:pt x="668" y="2216"/>
                    <a:pt x="692" y="2192"/>
                  </a:cubicBezTo>
                  <a:cubicBezTo>
                    <a:pt x="1454" y="1811"/>
                    <a:pt x="2001" y="1073"/>
                    <a:pt x="2120" y="215"/>
                  </a:cubicBezTo>
                  <a:cubicBezTo>
                    <a:pt x="2120" y="168"/>
                    <a:pt x="2097" y="96"/>
                    <a:pt x="2073" y="72"/>
                  </a:cubicBezTo>
                  <a:cubicBezTo>
                    <a:pt x="2025" y="25"/>
                    <a:pt x="1978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3">
              <a:extLst>
                <a:ext uri="{FF2B5EF4-FFF2-40B4-BE49-F238E27FC236}">
                  <a16:creationId xmlns:a16="http://schemas.microsoft.com/office/drawing/2014/main" id="{857B378C-DBB0-6DC3-62EA-B9CECFF99F05}"/>
                </a:ext>
              </a:extLst>
            </p:cNvPr>
            <p:cNvSpPr/>
            <p:nvPr/>
          </p:nvSpPr>
          <p:spPr>
            <a:xfrm>
              <a:off x="1053261" y="2065805"/>
              <a:ext cx="151891" cy="112352"/>
            </a:xfrm>
            <a:custGeom>
              <a:avLst/>
              <a:gdLst/>
              <a:ahLst/>
              <a:cxnLst/>
              <a:rect l="l" t="t" r="r" b="b"/>
              <a:pathLst>
                <a:path w="4026" h="2978" extrusionOk="0">
                  <a:moveTo>
                    <a:pt x="3549" y="1"/>
                  </a:moveTo>
                  <a:lnTo>
                    <a:pt x="3549" y="24"/>
                  </a:lnTo>
                  <a:lnTo>
                    <a:pt x="3573" y="24"/>
                  </a:lnTo>
                  <a:lnTo>
                    <a:pt x="3549" y="1"/>
                  </a:lnTo>
                  <a:close/>
                  <a:moveTo>
                    <a:pt x="3430" y="310"/>
                  </a:moveTo>
                  <a:lnTo>
                    <a:pt x="3430" y="1215"/>
                  </a:lnTo>
                  <a:lnTo>
                    <a:pt x="1049" y="1215"/>
                  </a:lnTo>
                  <a:lnTo>
                    <a:pt x="1049" y="310"/>
                  </a:lnTo>
                  <a:close/>
                  <a:moveTo>
                    <a:pt x="453" y="834"/>
                  </a:moveTo>
                  <a:cubicBezTo>
                    <a:pt x="548" y="858"/>
                    <a:pt x="668" y="882"/>
                    <a:pt x="763" y="906"/>
                  </a:cubicBezTo>
                  <a:lnTo>
                    <a:pt x="763" y="1215"/>
                  </a:lnTo>
                  <a:cubicBezTo>
                    <a:pt x="763" y="1382"/>
                    <a:pt x="882" y="1501"/>
                    <a:pt x="1025" y="1501"/>
                  </a:cubicBezTo>
                  <a:lnTo>
                    <a:pt x="1763" y="1501"/>
                  </a:lnTo>
                  <a:cubicBezTo>
                    <a:pt x="2025" y="1763"/>
                    <a:pt x="2215" y="2049"/>
                    <a:pt x="2311" y="2406"/>
                  </a:cubicBezTo>
                  <a:lnTo>
                    <a:pt x="1287" y="2406"/>
                  </a:lnTo>
                  <a:cubicBezTo>
                    <a:pt x="1144" y="2072"/>
                    <a:pt x="834" y="1810"/>
                    <a:pt x="453" y="1691"/>
                  </a:cubicBezTo>
                  <a:lnTo>
                    <a:pt x="453" y="834"/>
                  </a:lnTo>
                  <a:close/>
                  <a:moveTo>
                    <a:pt x="929" y="24"/>
                  </a:moveTo>
                  <a:cubicBezTo>
                    <a:pt x="763" y="24"/>
                    <a:pt x="763" y="310"/>
                    <a:pt x="763" y="310"/>
                  </a:cubicBezTo>
                  <a:lnTo>
                    <a:pt x="763" y="572"/>
                  </a:lnTo>
                  <a:cubicBezTo>
                    <a:pt x="763" y="572"/>
                    <a:pt x="358" y="501"/>
                    <a:pt x="215" y="477"/>
                  </a:cubicBezTo>
                  <a:cubicBezTo>
                    <a:pt x="167" y="477"/>
                    <a:pt x="120" y="477"/>
                    <a:pt x="72" y="524"/>
                  </a:cubicBezTo>
                  <a:cubicBezTo>
                    <a:pt x="25" y="548"/>
                    <a:pt x="1" y="596"/>
                    <a:pt x="167" y="667"/>
                  </a:cubicBezTo>
                  <a:lnTo>
                    <a:pt x="167" y="1930"/>
                  </a:lnTo>
                  <a:cubicBezTo>
                    <a:pt x="1" y="2001"/>
                    <a:pt x="72" y="2072"/>
                    <a:pt x="144" y="2096"/>
                  </a:cubicBezTo>
                  <a:cubicBezTo>
                    <a:pt x="477" y="2215"/>
                    <a:pt x="739" y="2477"/>
                    <a:pt x="834" y="2811"/>
                  </a:cubicBezTo>
                  <a:cubicBezTo>
                    <a:pt x="858" y="2882"/>
                    <a:pt x="929" y="2930"/>
                    <a:pt x="1025" y="2977"/>
                  </a:cubicBezTo>
                  <a:lnTo>
                    <a:pt x="2287" y="2977"/>
                  </a:lnTo>
                  <a:cubicBezTo>
                    <a:pt x="2335" y="2930"/>
                    <a:pt x="2382" y="2906"/>
                    <a:pt x="2430" y="2882"/>
                  </a:cubicBezTo>
                  <a:cubicBezTo>
                    <a:pt x="2454" y="2834"/>
                    <a:pt x="2477" y="2787"/>
                    <a:pt x="2477" y="2715"/>
                  </a:cubicBezTo>
                  <a:cubicBezTo>
                    <a:pt x="2406" y="2311"/>
                    <a:pt x="2025" y="1787"/>
                    <a:pt x="2025" y="1787"/>
                  </a:cubicBezTo>
                  <a:lnTo>
                    <a:pt x="3549" y="1787"/>
                  </a:lnTo>
                  <a:cubicBezTo>
                    <a:pt x="3549" y="1787"/>
                    <a:pt x="3835" y="1477"/>
                    <a:pt x="4025" y="1310"/>
                  </a:cubicBezTo>
                  <a:lnTo>
                    <a:pt x="4025" y="310"/>
                  </a:lnTo>
                  <a:cubicBezTo>
                    <a:pt x="3835" y="143"/>
                    <a:pt x="3716" y="24"/>
                    <a:pt x="354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3">
              <a:extLst>
                <a:ext uri="{FF2B5EF4-FFF2-40B4-BE49-F238E27FC236}">
                  <a16:creationId xmlns:a16="http://schemas.microsoft.com/office/drawing/2014/main" id="{8BC9663F-707E-1D69-C3B8-2F5E13E96549}"/>
                </a:ext>
              </a:extLst>
            </p:cNvPr>
            <p:cNvSpPr/>
            <p:nvPr/>
          </p:nvSpPr>
          <p:spPr>
            <a:xfrm>
              <a:off x="1097289" y="2089159"/>
              <a:ext cx="27881" cy="12488"/>
            </a:xfrm>
            <a:custGeom>
              <a:avLst/>
              <a:gdLst/>
              <a:ahLst/>
              <a:cxnLst/>
              <a:rect l="l" t="t" r="r" b="b"/>
              <a:pathLst>
                <a:path w="739" h="331" extrusionOk="0">
                  <a:moveTo>
                    <a:pt x="191" y="1"/>
                  </a:moveTo>
                  <a:cubicBezTo>
                    <a:pt x="96" y="25"/>
                    <a:pt x="1" y="96"/>
                    <a:pt x="1" y="191"/>
                  </a:cubicBezTo>
                  <a:cubicBezTo>
                    <a:pt x="1" y="272"/>
                    <a:pt x="44" y="331"/>
                    <a:pt x="102" y="331"/>
                  </a:cubicBezTo>
                  <a:cubicBezTo>
                    <a:pt x="130" y="331"/>
                    <a:pt x="160" y="317"/>
                    <a:pt x="191" y="287"/>
                  </a:cubicBezTo>
                  <a:lnTo>
                    <a:pt x="572" y="287"/>
                  </a:lnTo>
                  <a:cubicBezTo>
                    <a:pt x="603" y="317"/>
                    <a:pt x="631" y="331"/>
                    <a:pt x="655" y="331"/>
                  </a:cubicBezTo>
                  <a:cubicBezTo>
                    <a:pt x="706" y="331"/>
                    <a:pt x="739" y="272"/>
                    <a:pt x="739" y="191"/>
                  </a:cubicBezTo>
                  <a:cubicBezTo>
                    <a:pt x="739" y="96"/>
                    <a:pt x="667" y="25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3">
              <a:extLst>
                <a:ext uri="{FF2B5EF4-FFF2-40B4-BE49-F238E27FC236}">
                  <a16:creationId xmlns:a16="http://schemas.microsoft.com/office/drawing/2014/main" id="{EFCF7378-5AF4-A4F1-D7FC-15DB58AC1B9E}"/>
                </a:ext>
              </a:extLst>
            </p:cNvPr>
            <p:cNvSpPr/>
            <p:nvPr/>
          </p:nvSpPr>
          <p:spPr>
            <a:xfrm>
              <a:off x="1129621" y="2089159"/>
              <a:ext cx="48555" cy="12488"/>
            </a:xfrm>
            <a:custGeom>
              <a:avLst/>
              <a:gdLst/>
              <a:ahLst/>
              <a:cxnLst/>
              <a:rect l="l" t="t" r="r" b="b"/>
              <a:pathLst>
                <a:path w="1287" h="331" extrusionOk="0">
                  <a:moveTo>
                    <a:pt x="191" y="1"/>
                  </a:moveTo>
                  <a:cubicBezTo>
                    <a:pt x="96" y="25"/>
                    <a:pt x="1" y="96"/>
                    <a:pt x="1" y="191"/>
                  </a:cubicBezTo>
                  <a:cubicBezTo>
                    <a:pt x="1" y="272"/>
                    <a:pt x="45" y="331"/>
                    <a:pt x="102" y="331"/>
                  </a:cubicBezTo>
                  <a:cubicBezTo>
                    <a:pt x="130" y="331"/>
                    <a:pt x="161" y="317"/>
                    <a:pt x="191" y="287"/>
                  </a:cubicBezTo>
                  <a:lnTo>
                    <a:pt x="1096" y="287"/>
                  </a:lnTo>
                  <a:cubicBezTo>
                    <a:pt x="1127" y="317"/>
                    <a:pt x="1158" y="331"/>
                    <a:pt x="1186" y="331"/>
                  </a:cubicBezTo>
                  <a:cubicBezTo>
                    <a:pt x="1243" y="331"/>
                    <a:pt x="1287" y="272"/>
                    <a:pt x="1287" y="191"/>
                  </a:cubicBezTo>
                  <a:cubicBezTo>
                    <a:pt x="1287" y="96"/>
                    <a:pt x="1192" y="25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3">
              <a:extLst>
                <a:ext uri="{FF2B5EF4-FFF2-40B4-BE49-F238E27FC236}">
                  <a16:creationId xmlns:a16="http://schemas.microsoft.com/office/drawing/2014/main" id="{334F636C-868C-4CBF-C321-56B0E1D9FF4F}"/>
                </a:ext>
              </a:extLst>
            </p:cNvPr>
            <p:cNvSpPr/>
            <p:nvPr/>
          </p:nvSpPr>
          <p:spPr>
            <a:xfrm>
              <a:off x="910424" y="2256631"/>
              <a:ext cx="41349" cy="12412"/>
            </a:xfrm>
            <a:custGeom>
              <a:avLst/>
              <a:gdLst/>
              <a:ahLst/>
              <a:cxnLst/>
              <a:rect l="l" t="t" r="r" b="b"/>
              <a:pathLst>
                <a:path w="1096" h="329" extrusionOk="0">
                  <a:moveTo>
                    <a:pt x="986" y="0"/>
                  </a:moveTo>
                  <a:cubicBezTo>
                    <a:pt x="969" y="0"/>
                    <a:pt x="949" y="5"/>
                    <a:pt x="929" y="15"/>
                  </a:cubicBezTo>
                  <a:lnTo>
                    <a:pt x="191" y="15"/>
                  </a:lnTo>
                  <a:cubicBezTo>
                    <a:pt x="169" y="6"/>
                    <a:pt x="149" y="2"/>
                    <a:pt x="130" y="2"/>
                  </a:cubicBezTo>
                  <a:cubicBezTo>
                    <a:pt x="48" y="2"/>
                    <a:pt x="0" y="80"/>
                    <a:pt x="0" y="158"/>
                  </a:cubicBezTo>
                  <a:cubicBezTo>
                    <a:pt x="0" y="243"/>
                    <a:pt x="57" y="328"/>
                    <a:pt x="155" y="328"/>
                  </a:cubicBezTo>
                  <a:cubicBezTo>
                    <a:pt x="166" y="328"/>
                    <a:pt x="178" y="327"/>
                    <a:pt x="191" y="325"/>
                  </a:cubicBezTo>
                  <a:lnTo>
                    <a:pt x="929" y="325"/>
                  </a:lnTo>
                  <a:cubicBezTo>
                    <a:pt x="1024" y="325"/>
                    <a:pt x="1096" y="253"/>
                    <a:pt x="1096" y="158"/>
                  </a:cubicBezTo>
                  <a:cubicBezTo>
                    <a:pt x="1096" y="64"/>
                    <a:pt x="1052" y="0"/>
                    <a:pt x="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3">
              <a:extLst>
                <a:ext uri="{FF2B5EF4-FFF2-40B4-BE49-F238E27FC236}">
                  <a16:creationId xmlns:a16="http://schemas.microsoft.com/office/drawing/2014/main" id="{3EC97D03-6E22-FFFA-38D3-ABD661C36538}"/>
                </a:ext>
              </a:extLst>
            </p:cNvPr>
            <p:cNvSpPr/>
            <p:nvPr/>
          </p:nvSpPr>
          <p:spPr>
            <a:xfrm>
              <a:off x="956226" y="2256631"/>
              <a:ext cx="27013" cy="12412"/>
            </a:xfrm>
            <a:custGeom>
              <a:avLst/>
              <a:gdLst/>
              <a:ahLst/>
              <a:cxnLst/>
              <a:rect l="l" t="t" r="r" b="b"/>
              <a:pathLst>
                <a:path w="716" h="329" extrusionOk="0">
                  <a:moveTo>
                    <a:pt x="594" y="0"/>
                  </a:moveTo>
                  <a:cubicBezTo>
                    <a:pt x="573" y="0"/>
                    <a:pt x="550" y="5"/>
                    <a:pt x="525" y="15"/>
                  </a:cubicBezTo>
                  <a:lnTo>
                    <a:pt x="191" y="15"/>
                  </a:lnTo>
                  <a:cubicBezTo>
                    <a:pt x="174" y="6"/>
                    <a:pt x="156" y="2"/>
                    <a:pt x="139" y="2"/>
                  </a:cubicBezTo>
                  <a:cubicBezTo>
                    <a:pt x="64" y="2"/>
                    <a:pt x="1" y="80"/>
                    <a:pt x="1" y="158"/>
                  </a:cubicBezTo>
                  <a:cubicBezTo>
                    <a:pt x="1" y="243"/>
                    <a:pt x="77" y="328"/>
                    <a:pt x="161" y="328"/>
                  </a:cubicBezTo>
                  <a:cubicBezTo>
                    <a:pt x="171" y="328"/>
                    <a:pt x="181" y="327"/>
                    <a:pt x="191" y="325"/>
                  </a:cubicBezTo>
                  <a:lnTo>
                    <a:pt x="525" y="325"/>
                  </a:lnTo>
                  <a:cubicBezTo>
                    <a:pt x="644" y="325"/>
                    <a:pt x="715" y="253"/>
                    <a:pt x="715" y="158"/>
                  </a:cubicBezTo>
                  <a:cubicBezTo>
                    <a:pt x="715" y="64"/>
                    <a:pt x="671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3">
              <a:extLst>
                <a:ext uri="{FF2B5EF4-FFF2-40B4-BE49-F238E27FC236}">
                  <a16:creationId xmlns:a16="http://schemas.microsoft.com/office/drawing/2014/main" id="{5C4F453D-8A92-C762-E129-BA6CBE9593AB}"/>
                </a:ext>
              </a:extLst>
            </p:cNvPr>
            <p:cNvSpPr/>
            <p:nvPr/>
          </p:nvSpPr>
          <p:spPr>
            <a:xfrm>
              <a:off x="1160181" y="2201474"/>
              <a:ext cx="17128" cy="14525"/>
            </a:xfrm>
            <a:custGeom>
              <a:avLst/>
              <a:gdLst/>
              <a:ahLst/>
              <a:cxnLst/>
              <a:rect l="l" t="t" r="r" b="b"/>
              <a:pathLst>
                <a:path w="454" h="385" extrusionOk="0">
                  <a:moveTo>
                    <a:pt x="167" y="1"/>
                  </a:moveTo>
                  <a:cubicBezTo>
                    <a:pt x="72" y="96"/>
                    <a:pt x="1" y="167"/>
                    <a:pt x="1" y="262"/>
                  </a:cubicBezTo>
                  <a:cubicBezTo>
                    <a:pt x="1" y="331"/>
                    <a:pt x="25" y="384"/>
                    <a:pt x="63" y="384"/>
                  </a:cubicBezTo>
                  <a:cubicBezTo>
                    <a:pt x="91" y="384"/>
                    <a:pt x="127" y="356"/>
                    <a:pt x="167" y="286"/>
                  </a:cubicBezTo>
                  <a:lnTo>
                    <a:pt x="263" y="286"/>
                  </a:lnTo>
                  <a:cubicBezTo>
                    <a:pt x="303" y="356"/>
                    <a:pt x="343" y="384"/>
                    <a:pt x="376" y="384"/>
                  </a:cubicBezTo>
                  <a:cubicBezTo>
                    <a:pt x="421" y="384"/>
                    <a:pt x="453" y="331"/>
                    <a:pt x="453" y="262"/>
                  </a:cubicBezTo>
                  <a:cubicBezTo>
                    <a:pt x="453" y="167"/>
                    <a:pt x="358" y="96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3">
              <a:extLst>
                <a:ext uri="{FF2B5EF4-FFF2-40B4-BE49-F238E27FC236}">
                  <a16:creationId xmlns:a16="http://schemas.microsoft.com/office/drawing/2014/main" id="{2B21E1D3-09CE-3BEB-299F-EE914E777FFE}"/>
                </a:ext>
              </a:extLst>
            </p:cNvPr>
            <p:cNvSpPr/>
            <p:nvPr/>
          </p:nvSpPr>
          <p:spPr>
            <a:xfrm>
              <a:off x="1160181" y="2231957"/>
              <a:ext cx="17128" cy="14487"/>
            </a:xfrm>
            <a:custGeom>
              <a:avLst/>
              <a:gdLst/>
              <a:ahLst/>
              <a:cxnLst/>
              <a:rect l="l" t="t" r="r" b="b"/>
              <a:pathLst>
                <a:path w="454" h="384" extrusionOk="0">
                  <a:moveTo>
                    <a:pt x="74" y="1"/>
                  </a:moveTo>
                  <a:cubicBezTo>
                    <a:pt x="29" y="1"/>
                    <a:pt x="1" y="61"/>
                    <a:pt x="1" y="121"/>
                  </a:cubicBezTo>
                  <a:cubicBezTo>
                    <a:pt x="1" y="217"/>
                    <a:pt x="72" y="312"/>
                    <a:pt x="167" y="383"/>
                  </a:cubicBezTo>
                  <a:lnTo>
                    <a:pt x="263" y="383"/>
                  </a:lnTo>
                  <a:cubicBezTo>
                    <a:pt x="358" y="312"/>
                    <a:pt x="453" y="217"/>
                    <a:pt x="453" y="121"/>
                  </a:cubicBezTo>
                  <a:cubicBezTo>
                    <a:pt x="453" y="61"/>
                    <a:pt x="415" y="1"/>
                    <a:pt x="363" y="1"/>
                  </a:cubicBezTo>
                  <a:cubicBezTo>
                    <a:pt x="333" y="1"/>
                    <a:pt x="298" y="21"/>
                    <a:pt x="263" y="74"/>
                  </a:cubicBezTo>
                  <a:lnTo>
                    <a:pt x="167" y="74"/>
                  </a:lnTo>
                  <a:cubicBezTo>
                    <a:pt x="132" y="21"/>
                    <a:pt x="101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3">
              <a:extLst>
                <a:ext uri="{FF2B5EF4-FFF2-40B4-BE49-F238E27FC236}">
                  <a16:creationId xmlns:a16="http://schemas.microsoft.com/office/drawing/2014/main" id="{41C60C4F-B7B7-5508-741D-317005CA76EB}"/>
                </a:ext>
              </a:extLst>
            </p:cNvPr>
            <p:cNvSpPr/>
            <p:nvPr/>
          </p:nvSpPr>
          <p:spPr>
            <a:xfrm>
              <a:off x="1160181" y="2255688"/>
              <a:ext cx="17128" cy="13205"/>
            </a:xfrm>
            <a:custGeom>
              <a:avLst/>
              <a:gdLst/>
              <a:ahLst/>
              <a:cxnLst/>
              <a:rect l="l" t="t" r="r" b="b"/>
              <a:pathLst>
                <a:path w="454" h="350" extrusionOk="0">
                  <a:moveTo>
                    <a:pt x="344" y="1"/>
                  </a:moveTo>
                  <a:cubicBezTo>
                    <a:pt x="318" y="1"/>
                    <a:pt x="291" y="12"/>
                    <a:pt x="263" y="40"/>
                  </a:cubicBezTo>
                  <a:lnTo>
                    <a:pt x="167" y="40"/>
                  </a:lnTo>
                  <a:cubicBezTo>
                    <a:pt x="140" y="20"/>
                    <a:pt x="115" y="11"/>
                    <a:pt x="93" y="11"/>
                  </a:cubicBezTo>
                  <a:cubicBezTo>
                    <a:pt x="37" y="11"/>
                    <a:pt x="1" y="67"/>
                    <a:pt x="1" y="135"/>
                  </a:cubicBezTo>
                  <a:cubicBezTo>
                    <a:pt x="1" y="231"/>
                    <a:pt x="72" y="326"/>
                    <a:pt x="167" y="350"/>
                  </a:cubicBezTo>
                  <a:lnTo>
                    <a:pt x="263" y="350"/>
                  </a:lnTo>
                  <a:cubicBezTo>
                    <a:pt x="358" y="326"/>
                    <a:pt x="453" y="254"/>
                    <a:pt x="453" y="135"/>
                  </a:cubicBezTo>
                  <a:cubicBezTo>
                    <a:pt x="453" y="68"/>
                    <a:pt x="405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3">
              <a:extLst>
                <a:ext uri="{FF2B5EF4-FFF2-40B4-BE49-F238E27FC236}">
                  <a16:creationId xmlns:a16="http://schemas.microsoft.com/office/drawing/2014/main" id="{B23179D9-231D-7848-8454-DA179100EC00}"/>
                </a:ext>
              </a:extLst>
            </p:cNvPr>
            <p:cNvSpPr/>
            <p:nvPr/>
          </p:nvSpPr>
          <p:spPr>
            <a:xfrm>
              <a:off x="1160181" y="2279456"/>
              <a:ext cx="17128" cy="12073"/>
            </a:xfrm>
            <a:custGeom>
              <a:avLst/>
              <a:gdLst/>
              <a:ahLst/>
              <a:cxnLst/>
              <a:rect l="l" t="t" r="r" b="b"/>
              <a:pathLst>
                <a:path w="454" h="320" extrusionOk="0">
                  <a:moveTo>
                    <a:pt x="132" y="1"/>
                  </a:moveTo>
                  <a:cubicBezTo>
                    <a:pt x="55" y="1"/>
                    <a:pt x="1" y="68"/>
                    <a:pt x="1" y="172"/>
                  </a:cubicBezTo>
                  <a:cubicBezTo>
                    <a:pt x="1" y="255"/>
                    <a:pt x="55" y="320"/>
                    <a:pt x="131" y="320"/>
                  </a:cubicBezTo>
                  <a:cubicBezTo>
                    <a:pt x="143" y="320"/>
                    <a:pt x="155" y="318"/>
                    <a:pt x="167" y="315"/>
                  </a:cubicBezTo>
                  <a:lnTo>
                    <a:pt x="263" y="315"/>
                  </a:lnTo>
                  <a:cubicBezTo>
                    <a:pt x="275" y="318"/>
                    <a:pt x="288" y="320"/>
                    <a:pt x="300" y="320"/>
                  </a:cubicBezTo>
                  <a:cubicBezTo>
                    <a:pt x="381" y="320"/>
                    <a:pt x="453" y="255"/>
                    <a:pt x="453" y="172"/>
                  </a:cubicBezTo>
                  <a:cubicBezTo>
                    <a:pt x="453" y="68"/>
                    <a:pt x="381" y="1"/>
                    <a:pt x="299" y="1"/>
                  </a:cubicBezTo>
                  <a:cubicBezTo>
                    <a:pt x="287" y="1"/>
                    <a:pt x="275" y="2"/>
                    <a:pt x="263" y="5"/>
                  </a:cubicBezTo>
                  <a:lnTo>
                    <a:pt x="167" y="5"/>
                  </a:lnTo>
                  <a:cubicBezTo>
                    <a:pt x="155" y="2"/>
                    <a:pt x="143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3">
              <a:extLst>
                <a:ext uri="{FF2B5EF4-FFF2-40B4-BE49-F238E27FC236}">
                  <a16:creationId xmlns:a16="http://schemas.microsoft.com/office/drawing/2014/main" id="{D18A325C-2D4F-190F-73DD-3BF23C793482}"/>
                </a:ext>
              </a:extLst>
            </p:cNvPr>
            <p:cNvSpPr/>
            <p:nvPr/>
          </p:nvSpPr>
          <p:spPr>
            <a:xfrm>
              <a:off x="1183534" y="2201474"/>
              <a:ext cx="103373" cy="14525"/>
            </a:xfrm>
            <a:custGeom>
              <a:avLst/>
              <a:gdLst/>
              <a:ahLst/>
              <a:cxnLst/>
              <a:rect l="l" t="t" r="r" b="b"/>
              <a:pathLst>
                <a:path w="2740" h="385" extrusionOk="0">
                  <a:moveTo>
                    <a:pt x="191" y="1"/>
                  </a:moveTo>
                  <a:cubicBezTo>
                    <a:pt x="96" y="96"/>
                    <a:pt x="1" y="167"/>
                    <a:pt x="1" y="262"/>
                  </a:cubicBezTo>
                  <a:cubicBezTo>
                    <a:pt x="1" y="331"/>
                    <a:pt x="33" y="384"/>
                    <a:pt x="78" y="384"/>
                  </a:cubicBezTo>
                  <a:cubicBezTo>
                    <a:pt x="111" y="384"/>
                    <a:pt x="151" y="356"/>
                    <a:pt x="191" y="286"/>
                  </a:cubicBezTo>
                  <a:lnTo>
                    <a:pt x="2549" y="286"/>
                  </a:lnTo>
                  <a:cubicBezTo>
                    <a:pt x="2589" y="356"/>
                    <a:pt x="2629" y="384"/>
                    <a:pt x="2662" y="384"/>
                  </a:cubicBezTo>
                  <a:cubicBezTo>
                    <a:pt x="2708" y="384"/>
                    <a:pt x="2739" y="331"/>
                    <a:pt x="2739" y="262"/>
                  </a:cubicBezTo>
                  <a:cubicBezTo>
                    <a:pt x="2739" y="167"/>
                    <a:pt x="2644" y="96"/>
                    <a:pt x="2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3">
              <a:extLst>
                <a:ext uri="{FF2B5EF4-FFF2-40B4-BE49-F238E27FC236}">
                  <a16:creationId xmlns:a16="http://schemas.microsoft.com/office/drawing/2014/main" id="{1EF2DAAC-38E1-E8D5-5A12-1A195471E539}"/>
                </a:ext>
              </a:extLst>
            </p:cNvPr>
            <p:cNvSpPr/>
            <p:nvPr/>
          </p:nvSpPr>
          <p:spPr>
            <a:xfrm>
              <a:off x="1183534" y="2231957"/>
              <a:ext cx="103373" cy="14487"/>
            </a:xfrm>
            <a:custGeom>
              <a:avLst/>
              <a:gdLst/>
              <a:ahLst/>
              <a:cxnLst/>
              <a:rect l="l" t="t" r="r" b="b"/>
              <a:pathLst>
                <a:path w="2740" h="384" extrusionOk="0">
                  <a:moveTo>
                    <a:pt x="91" y="1"/>
                  </a:moveTo>
                  <a:cubicBezTo>
                    <a:pt x="39" y="1"/>
                    <a:pt x="1" y="61"/>
                    <a:pt x="1" y="121"/>
                  </a:cubicBezTo>
                  <a:cubicBezTo>
                    <a:pt x="1" y="217"/>
                    <a:pt x="96" y="312"/>
                    <a:pt x="191" y="383"/>
                  </a:cubicBezTo>
                  <a:lnTo>
                    <a:pt x="2549" y="383"/>
                  </a:lnTo>
                  <a:cubicBezTo>
                    <a:pt x="2644" y="312"/>
                    <a:pt x="2739" y="217"/>
                    <a:pt x="2739" y="121"/>
                  </a:cubicBezTo>
                  <a:cubicBezTo>
                    <a:pt x="2739" y="61"/>
                    <a:pt x="2701" y="1"/>
                    <a:pt x="2649" y="1"/>
                  </a:cubicBezTo>
                  <a:cubicBezTo>
                    <a:pt x="2619" y="1"/>
                    <a:pt x="2584" y="21"/>
                    <a:pt x="2549" y="74"/>
                  </a:cubicBezTo>
                  <a:lnTo>
                    <a:pt x="191" y="74"/>
                  </a:lnTo>
                  <a:cubicBezTo>
                    <a:pt x="156" y="21"/>
                    <a:pt x="121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3">
              <a:extLst>
                <a:ext uri="{FF2B5EF4-FFF2-40B4-BE49-F238E27FC236}">
                  <a16:creationId xmlns:a16="http://schemas.microsoft.com/office/drawing/2014/main" id="{1B20A8E8-BDDF-F57F-5559-0C4F2FC2D7AD}"/>
                </a:ext>
              </a:extLst>
            </p:cNvPr>
            <p:cNvSpPr/>
            <p:nvPr/>
          </p:nvSpPr>
          <p:spPr>
            <a:xfrm>
              <a:off x="1183534" y="2255688"/>
              <a:ext cx="103373" cy="13205"/>
            </a:xfrm>
            <a:custGeom>
              <a:avLst/>
              <a:gdLst/>
              <a:ahLst/>
              <a:cxnLst/>
              <a:rect l="l" t="t" r="r" b="b"/>
              <a:pathLst>
                <a:path w="2740" h="350" extrusionOk="0">
                  <a:moveTo>
                    <a:pt x="2630" y="1"/>
                  </a:moveTo>
                  <a:cubicBezTo>
                    <a:pt x="2605" y="1"/>
                    <a:pt x="2577" y="12"/>
                    <a:pt x="2549" y="40"/>
                  </a:cubicBezTo>
                  <a:lnTo>
                    <a:pt x="191" y="40"/>
                  </a:lnTo>
                  <a:cubicBezTo>
                    <a:pt x="164" y="20"/>
                    <a:pt x="137" y="11"/>
                    <a:pt x="112" y="11"/>
                  </a:cubicBezTo>
                  <a:cubicBezTo>
                    <a:pt x="50" y="11"/>
                    <a:pt x="1" y="67"/>
                    <a:pt x="1" y="135"/>
                  </a:cubicBezTo>
                  <a:cubicBezTo>
                    <a:pt x="1" y="231"/>
                    <a:pt x="96" y="326"/>
                    <a:pt x="191" y="350"/>
                  </a:cubicBezTo>
                  <a:lnTo>
                    <a:pt x="2549" y="350"/>
                  </a:lnTo>
                  <a:cubicBezTo>
                    <a:pt x="2644" y="326"/>
                    <a:pt x="2739" y="254"/>
                    <a:pt x="2739" y="135"/>
                  </a:cubicBezTo>
                  <a:cubicBezTo>
                    <a:pt x="2739" y="68"/>
                    <a:pt x="2692" y="1"/>
                    <a:pt x="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3">
              <a:extLst>
                <a:ext uri="{FF2B5EF4-FFF2-40B4-BE49-F238E27FC236}">
                  <a16:creationId xmlns:a16="http://schemas.microsoft.com/office/drawing/2014/main" id="{56F1548F-6FB3-F9CE-8116-83E5AC6A5458}"/>
                </a:ext>
              </a:extLst>
            </p:cNvPr>
            <p:cNvSpPr/>
            <p:nvPr/>
          </p:nvSpPr>
          <p:spPr>
            <a:xfrm>
              <a:off x="1183534" y="2279456"/>
              <a:ext cx="63835" cy="12073"/>
            </a:xfrm>
            <a:custGeom>
              <a:avLst/>
              <a:gdLst/>
              <a:ahLst/>
              <a:cxnLst/>
              <a:rect l="l" t="t" r="r" b="b"/>
              <a:pathLst>
                <a:path w="1692" h="320" extrusionOk="0">
                  <a:moveTo>
                    <a:pt x="155" y="1"/>
                  </a:moveTo>
                  <a:cubicBezTo>
                    <a:pt x="73" y="1"/>
                    <a:pt x="1" y="68"/>
                    <a:pt x="1" y="172"/>
                  </a:cubicBezTo>
                  <a:cubicBezTo>
                    <a:pt x="1" y="255"/>
                    <a:pt x="73" y="320"/>
                    <a:pt x="154" y="320"/>
                  </a:cubicBezTo>
                  <a:cubicBezTo>
                    <a:pt x="166" y="320"/>
                    <a:pt x="179" y="318"/>
                    <a:pt x="191" y="315"/>
                  </a:cubicBezTo>
                  <a:lnTo>
                    <a:pt x="1501" y="315"/>
                  </a:lnTo>
                  <a:cubicBezTo>
                    <a:pt x="1514" y="318"/>
                    <a:pt x="1526" y="320"/>
                    <a:pt x="1538" y="320"/>
                  </a:cubicBezTo>
                  <a:cubicBezTo>
                    <a:pt x="1620" y="320"/>
                    <a:pt x="1692" y="255"/>
                    <a:pt x="1692" y="172"/>
                  </a:cubicBezTo>
                  <a:cubicBezTo>
                    <a:pt x="1692" y="68"/>
                    <a:pt x="1619" y="1"/>
                    <a:pt x="1538" y="1"/>
                  </a:cubicBezTo>
                  <a:cubicBezTo>
                    <a:pt x="1526" y="1"/>
                    <a:pt x="1513" y="2"/>
                    <a:pt x="1501" y="5"/>
                  </a:cubicBezTo>
                  <a:lnTo>
                    <a:pt x="191" y="5"/>
                  </a:lnTo>
                  <a:cubicBezTo>
                    <a:pt x="179" y="2"/>
                    <a:pt x="167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3">
              <a:extLst>
                <a:ext uri="{FF2B5EF4-FFF2-40B4-BE49-F238E27FC236}">
                  <a16:creationId xmlns:a16="http://schemas.microsoft.com/office/drawing/2014/main" id="{E79E1AD0-C9C8-F0DF-F3F7-455261E282D2}"/>
                </a:ext>
              </a:extLst>
            </p:cNvPr>
            <p:cNvSpPr/>
            <p:nvPr/>
          </p:nvSpPr>
          <p:spPr>
            <a:xfrm>
              <a:off x="1158407" y="2118813"/>
              <a:ext cx="171622" cy="72814"/>
            </a:xfrm>
            <a:custGeom>
              <a:avLst/>
              <a:gdLst/>
              <a:ahLst/>
              <a:cxnLst/>
              <a:rect l="l" t="t" r="r" b="b"/>
              <a:pathLst>
                <a:path w="4549" h="1930" extrusionOk="0">
                  <a:moveTo>
                    <a:pt x="1834" y="358"/>
                  </a:moveTo>
                  <a:cubicBezTo>
                    <a:pt x="1905" y="358"/>
                    <a:pt x="1953" y="405"/>
                    <a:pt x="1953" y="477"/>
                  </a:cubicBezTo>
                  <a:cubicBezTo>
                    <a:pt x="1953" y="548"/>
                    <a:pt x="1881" y="596"/>
                    <a:pt x="1834" y="596"/>
                  </a:cubicBezTo>
                  <a:cubicBezTo>
                    <a:pt x="1762" y="596"/>
                    <a:pt x="1715" y="548"/>
                    <a:pt x="1715" y="477"/>
                  </a:cubicBezTo>
                  <a:cubicBezTo>
                    <a:pt x="1715" y="405"/>
                    <a:pt x="1762" y="358"/>
                    <a:pt x="1834" y="358"/>
                  </a:cubicBezTo>
                  <a:close/>
                  <a:moveTo>
                    <a:pt x="4072" y="358"/>
                  </a:moveTo>
                  <a:cubicBezTo>
                    <a:pt x="4144" y="358"/>
                    <a:pt x="4191" y="405"/>
                    <a:pt x="4191" y="477"/>
                  </a:cubicBezTo>
                  <a:cubicBezTo>
                    <a:pt x="4191" y="548"/>
                    <a:pt x="4144" y="596"/>
                    <a:pt x="4072" y="596"/>
                  </a:cubicBezTo>
                  <a:cubicBezTo>
                    <a:pt x="4001" y="596"/>
                    <a:pt x="3953" y="548"/>
                    <a:pt x="3953" y="477"/>
                  </a:cubicBezTo>
                  <a:cubicBezTo>
                    <a:pt x="3953" y="405"/>
                    <a:pt x="4001" y="358"/>
                    <a:pt x="4072" y="358"/>
                  </a:cubicBezTo>
                  <a:close/>
                  <a:moveTo>
                    <a:pt x="3167" y="1287"/>
                  </a:moveTo>
                  <a:cubicBezTo>
                    <a:pt x="3215" y="1287"/>
                    <a:pt x="3286" y="1334"/>
                    <a:pt x="3286" y="1406"/>
                  </a:cubicBezTo>
                  <a:cubicBezTo>
                    <a:pt x="3286" y="1477"/>
                    <a:pt x="3215" y="1525"/>
                    <a:pt x="3167" y="1525"/>
                  </a:cubicBezTo>
                  <a:cubicBezTo>
                    <a:pt x="3096" y="1525"/>
                    <a:pt x="3024" y="1477"/>
                    <a:pt x="3024" y="1406"/>
                  </a:cubicBezTo>
                  <a:cubicBezTo>
                    <a:pt x="3024" y="1334"/>
                    <a:pt x="3096" y="1287"/>
                    <a:pt x="3167" y="1287"/>
                  </a:cubicBezTo>
                  <a:close/>
                  <a:moveTo>
                    <a:pt x="500" y="1334"/>
                  </a:moveTo>
                  <a:cubicBezTo>
                    <a:pt x="572" y="1334"/>
                    <a:pt x="619" y="1382"/>
                    <a:pt x="619" y="1453"/>
                  </a:cubicBezTo>
                  <a:cubicBezTo>
                    <a:pt x="619" y="1525"/>
                    <a:pt x="572" y="1572"/>
                    <a:pt x="500" y="1572"/>
                  </a:cubicBezTo>
                  <a:cubicBezTo>
                    <a:pt x="429" y="1572"/>
                    <a:pt x="381" y="1525"/>
                    <a:pt x="381" y="1453"/>
                  </a:cubicBezTo>
                  <a:cubicBezTo>
                    <a:pt x="381" y="1382"/>
                    <a:pt x="429" y="1334"/>
                    <a:pt x="500" y="1334"/>
                  </a:cubicBezTo>
                  <a:close/>
                  <a:moveTo>
                    <a:pt x="1810" y="1"/>
                  </a:moveTo>
                  <a:cubicBezTo>
                    <a:pt x="1548" y="1"/>
                    <a:pt x="1334" y="215"/>
                    <a:pt x="1334" y="477"/>
                  </a:cubicBezTo>
                  <a:cubicBezTo>
                    <a:pt x="1334" y="501"/>
                    <a:pt x="1334" y="548"/>
                    <a:pt x="1334" y="572"/>
                  </a:cubicBezTo>
                  <a:lnTo>
                    <a:pt x="738" y="1025"/>
                  </a:lnTo>
                  <a:cubicBezTo>
                    <a:pt x="667" y="977"/>
                    <a:pt x="572" y="953"/>
                    <a:pt x="500" y="953"/>
                  </a:cubicBezTo>
                  <a:cubicBezTo>
                    <a:pt x="238" y="953"/>
                    <a:pt x="0" y="1191"/>
                    <a:pt x="0" y="1453"/>
                  </a:cubicBezTo>
                  <a:cubicBezTo>
                    <a:pt x="0" y="1715"/>
                    <a:pt x="238" y="1930"/>
                    <a:pt x="500" y="1930"/>
                  </a:cubicBezTo>
                  <a:cubicBezTo>
                    <a:pt x="762" y="1930"/>
                    <a:pt x="976" y="1715"/>
                    <a:pt x="976" y="1453"/>
                  </a:cubicBezTo>
                  <a:cubicBezTo>
                    <a:pt x="976" y="1406"/>
                    <a:pt x="976" y="1358"/>
                    <a:pt x="976" y="1310"/>
                  </a:cubicBezTo>
                  <a:lnTo>
                    <a:pt x="1548" y="882"/>
                  </a:lnTo>
                  <a:cubicBezTo>
                    <a:pt x="1619" y="929"/>
                    <a:pt x="1715" y="977"/>
                    <a:pt x="1834" y="977"/>
                  </a:cubicBezTo>
                  <a:cubicBezTo>
                    <a:pt x="1905" y="977"/>
                    <a:pt x="2000" y="953"/>
                    <a:pt x="2072" y="906"/>
                  </a:cubicBezTo>
                  <a:lnTo>
                    <a:pt x="2667" y="1358"/>
                  </a:lnTo>
                  <a:cubicBezTo>
                    <a:pt x="2667" y="1358"/>
                    <a:pt x="2667" y="1382"/>
                    <a:pt x="2667" y="1406"/>
                  </a:cubicBezTo>
                  <a:cubicBezTo>
                    <a:pt x="2667" y="1668"/>
                    <a:pt x="2882" y="1882"/>
                    <a:pt x="3144" y="1882"/>
                  </a:cubicBezTo>
                  <a:cubicBezTo>
                    <a:pt x="3429" y="1882"/>
                    <a:pt x="3644" y="1668"/>
                    <a:pt x="3644" y="1406"/>
                  </a:cubicBezTo>
                  <a:cubicBezTo>
                    <a:pt x="3644" y="1358"/>
                    <a:pt x="3644" y="1287"/>
                    <a:pt x="3620" y="1239"/>
                  </a:cubicBezTo>
                  <a:lnTo>
                    <a:pt x="3906" y="953"/>
                  </a:lnTo>
                  <a:cubicBezTo>
                    <a:pt x="3953" y="953"/>
                    <a:pt x="4025" y="977"/>
                    <a:pt x="4072" y="977"/>
                  </a:cubicBezTo>
                  <a:cubicBezTo>
                    <a:pt x="4334" y="977"/>
                    <a:pt x="4549" y="763"/>
                    <a:pt x="4549" y="477"/>
                  </a:cubicBezTo>
                  <a:cubicBezTo>
                    <a:pt x="4549" y="215"/>
                    <a:pt x="4334" y="1"/>
                    <a:pt x="4072" y="1"/>
                  </a:cubicBezTo>
                  <a:cubicBezTo>
                    <a:pt x="3810" y="1"/>
                    <a:pt x="3572" y="215"/>
                    <a:pt x="3572" y="477"/>
                  </a:cubicBezTo>
                  <a:cubicBezTo>
                    <a:pt x="3572" y="572"/>
                    <a:pt x="3596" y="644"/>
                    <a:pt x="3644" y="715"/>
                  </a:cubicBezTo>
                  <a:lnTo>
                    <a:pt x="3382" y="977"/>
                  </a:lnTo>
                  <a:cubicBezTo>
                    <a:pt x="3310" y="929"/>
                    <a:pt x="3239" y="906"/>
                    <a:pt x="3144" y="906"/>
                  </a:cubicBezTo>
                  <a:cubicBezTo>
                    <a:pt x="3024" y="906"/>
                    <a:pt x="2929" y="953"/>
                    <a:pt x="2834" y="1025"/>
                  </a:cubicBezTo>
                  <a:lnTo>
                    <a:pt x="2286" y="620"/>
                  </a:lnTo>
                  <a:cubicBezTo>
                    <a:pt x="2310" y="572"/>
                    <a:pt x="2310" y="525"/>
                    <a:pt x="2310" y="477"/>
                  </a:cubicBezTo>
                  <a:cubicBezTo>
                    <a:pt x="2310" y="215"/>
                    <a:pt x="2096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3">
              <a:extLst>
                <a:ext uri="{FF2B5EF4-FFF2-40B4-BE49-F238E27FC236}">
                  <a16:creationId xmlns:a16="http://schemas.microsoft.com/office/drawing/2014/main" id="{DD96F327-7DA5-58F8-8938-8A3F52D9C25E}"/>
                </a:ext>
              </a:extLst>
            </p:cNvPr>
            <p:cNvSpPr/>
            <p:nvPr/>
          </p:nvSpPr>
          <p:spPr>
            <a:xfrm>
              <a:off x="1280569" y="2066711"/>
              <a:ext cx="49461" cy="12299"/>
            </a:xfrm>
            <a:custGeom>
              <a:avLst/>
              <a:gdLst/>
              <a:ahLst/>
              <a:cxnLst/>
              <a:rect l="l" t="t" r="r" b="b"/>
              <a:pathLst>
                <a:path w="1311" h="326" extrusionOk="0">
                  <a:moveTo>
                    <a:pt x="191" y="0"/>
                  </a:moveTo>
                  <a:cubicBezTo>
                    <a:pt x="96" y="0"/>
                    <a:pt x="1" y="96"/>
                    <a:pt x="1" y="191"/>
                  </a:cubicBezTo>
                  <a:cubicBezTo>
                    <a:pt x="1" y="258"/>
                    <a:pt x="48" y="326"/>
                    <a:pt x="110" y="326"/>
                  </a:cubicBezTo>
                  <a:cubicBezTo>
                    <a:pt x="135" y="326"/>
                    <a:pt x="163" y="314"/>
                    <a:pt x="191" y="286"/>
                  </a:cubicBezTo>
                  <a:lnTo>
                    <a:pt x="1120" y="286"/>
                  </a:lnTo>
                  <a:cubicBezTo>
                    <a:pt x="1148" y="314"/>
                    <a:pt x="1176" y="326"/>
                    <a:pt x="1201" y="326"/>
                  </a:cubicBezTo>
                  <a:cubicBezTo>
                    <a:pt x="1263" y="326"/>
                    <a:pt x="1311" y="258"/>
                    <a:pt x="1311" y="191"/>
                  </a:cubicBezTo>
                  <a:cubicBezTo>
                    <a:pt x="1311" y="96"/>
                    <a:pt x="1215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3">
              <a:extLst>
                <a:ext uri="{FF2B5EF4-FFF2-40B4-BE49-F238E27FC236}">
                  <a16:creationId xmlns:a16="http://schemas.microsoft.com/office/drawing/2014/main" id="{E24448F9-DDFF-20C7-D932-B50091407693}"/>
                </a:ext>
              </a:extLst>
            </p:cNvPr>
            <p:cNvSpPr/>
            <p:nvPr/>
          </p:nvSpPr>
          <p:spPr>
            <a:xfrm>
              <a:off x="1221299" y="2066711"/>
              <a:ext cx="49423" cy="12299"/>
            </a:xfrm>
            <a:custGeom>
              <a:avLst/>
              <a:gdLst/>
              <a:ahLst/>
              <a:cxnLst/>
              <a:rect l="l" t="t" r="r" b="b"/>
              <a:pathLst>
                <a:path w="1310" h="326" extrusionOk="0">
                  <a:moveTo>
                    <a:pt x="191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258"/>
                    <a:pt x="48" y="326"/>
                    <a:pt x="109" y="326"/>
                  </a:cubicBezTo>
                  <a:cubicBezTo>
                    <a:pt x="135" y="326"/>
                    <a:pt x="163" y="314"/>
                    <a:pt x="191" y="286"/>
                  </a:cubicBezTo>
                  <a:lnTo>
                    <a:pt x="1119" y="286"/>
                  </a:lnTo>
                  <a:cubicBezTo>
                    <a:pt x="1154" y="314"/>
                    <a:pt x="1185" y="326"/>
                    <a:pt x="1211" y="326"/>
                  </a:cubicBezTo>
                  <a:cubicBezTo>
                    <a:pt x="1274" y="326"/>
                    <a:pt x="1310" y="258"/>
                    <a:pt x="1310" y="191"/>
                  </a:cubicBezTo>
                  <a:cubicBezTo>
                    <a:pt x="1310" y="96"/>
                    <a:pt x="1238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3">
              <a:extLst>
                <a:ext uri="{FF2B5EF4-FFF2-40B4-BE49-F238E27FC236}">
                  <a16:creationId xmlns:a16="http://schemas.microsoft.com/office/drawing/2014/main" id="{77EDF0C0-EE34-34A0-2E27-9C441950604A}"/>
                </a:ext>
              </a:extLst>
            </p:cNvPr>
            <p:cNvSpPr/>
            <p:nvPr/>
          </p:nvSpPr>
          <p:spPr>
            <a:xfrm>
              <a:off x="947246" y="2066711"/>
              <a:ext cx="48555" cy="12299"/>
            </a:xfrm>
            <a:custGeom>
              <a:avLst/>
              <a:gdLst/>
              <a:ahLst/>
              <a:cxnLst/>
              <a:rect l="l" t="t" r="r" b="b"/>
              <a:pathLst>
                <a:path w="1287" h="326" extrusionOk="0">
                  <a:moveTo>
                    <a:pt x="191" y="0"/>
                  </a:moveTo>
                  <a:cubicBezTo>
                    <a:pt x="72" y="0"/>
                    <a:pt x="1" y="96"/>
                    <a:pt x="1" y="191"/>
                  </a:cubicBezTo>
                  <a:cubicBezTo>
                    <a:pt x="1" y="258"/>
                    <a:pt x="36" y="326"/>
                    <a:pt x="99" y="326"/>
                  </a:cubicBezTo>
                  <a:cubicBezTo>
                    <a:pt x="125" y="326"/>
                    <a:pt x="156" y="314"/>
                    <a:pt x="191" y="286"/>
                  </a:cubicBezTo>
                  <a:lnTo>
                    <a:pt x="1120" y="286"/>
                  </a:lnTo>
                  <a:cubicBezTo>
                    <a:pt x="1148" y="314"/>
                    <a:pt x="1174" y="326"/>
                    <a:pt x="1196" y="326"/>
                  </a:cubicBezTo>
                  <a:cubicBezTo>
                    <a:pt x="1251" y="326"/>
                    <a:pt x="1287" y="258"/>
                    <a:pt x="1287" y="191"/>
                  </a:cubicBezTo>
                  <a:cubicBezTo>
                    <a:pt x="1287" y="96"/>
                    <a:pt x="1215" y="0"/>
                    <a:pt x="1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3">
              <a:extLst>
                <a:ext uri="{FF2B5EF4-FFF2-40B4-BE49-F238E27FC236}">
                  <a16:creationId xmlns:a16="http://schemas.microsoft.com/office/drawing/2014/main" id="{CF7414E7-763F-C18C-2414-7CC4C53CA783}"/>
                </a:ext>
              </a:extLst>
            </p:cNvPr>
            <p:cNvSpPr/>
            <p:nvPr/>
          </p:nvSpPr>
          <p:spPr>
            <a:xfrm>
              <a:off x="1294075" y="2201474"/>
              <a:ext cx="35954" cy="14525"/>
            </a:xfrm>
            <a:custGeom>
              <a:avLst/>
              <a:gdLst/>
              <a:ahLst/>
              <a:cxnLst/>
              <a:rect l="l" t="t" r="r" b="b"/>
              <a:pathLst>
                <a:path w="953" h="385" extrusionOk="0">
                  <a:moveTo>
                    <a:pt x="167" y="1"/>
                  </a:moveTo>
                  <a:cubicBezTo>
                    <a:pt x="71" y="96"/>
                    <a:pt x="0" y="167"/>
                    <a:pt x="0" y="262"/>
                  </a:cubicBezTo>
                  <a:cubicBezTo>
                    <a:pt x="0" y="331"/>
                    <a:pt x="24" y="384"/>
                    <a:pt x="63" y="384"/>
                  </a:cubicBezTo>
                  <a:cubicBezTo>
                    <a:pt x="91" y="384"/>
                    <a:pt x="127" y="356"/>
                    <a:pt x="167" y="286"/>
                  </a:cubicBezTo>
                  <a:lnTo>
                    <a:pt x="762" y="286"/>
                  </a:lnTo>
                  <a:cubicBezTo>
                    <a:pt x="802" y="356"/>
                    <a:pt x="842" y="384"/>
                    <a:pt x="875" y="384"/>
                  </a:cubicBezTo>
                  <a:cubicBezTo>
                    <a:pt x="921" y="384"/>
                    <a:pt x="953" y="331"/>
                    <a:pt x="953" y="262"/>
                  </a:cubicBezTo>
                  <a:cubicBezTo>
                    <a:pt x="953" y="167"/>
                    <a:pt x="857" y="96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3">
              <a:extLst>
                <a:ext uri="{FF2B5EF4-FFF2-40B4-BE49-F238E27FC236}">
                  <a16:creationId xmlns:a16="http://schemas.microsoft.com/office/drawing/2014/main" id="{88D21C62-0421-344F-1F64-03EC9910D12A}"/>
                </a:ext>
              </a:extLst>
            </p:cNvPr>
            <p:cNvSpPr/>
            <p:nvPr/>
          </p:nvSpPr>
          <p:spPr>
            <a:xfrm>
              <a:off x="1294075" y="2231957"/>
              <a:ext cx="35954" cy="14487"/>
            </a:xfrm>
            <a:custGeom>
              <a:avLst/>
              <a:gdLst/>
              <a:ahLst/>
              <a:cxnLst/>
              <a:rect l="l" t="t" r="r" b="b"/>
              <a:pathLst>
                <a:path w="953" h="384" extrusionOk="0">
                  <a:moveTo>
                    <a:pt x="74" y="1"/>
                  </a:moveTo>
                  <a:cubicBezTo>
                    <a:pt x="29" y="1"/>
                    <a:pt x="0" y="61"/>
                    <a:pt x="0" y="121"/>
                  </a:cubicBezTo>
                  <a:cubicBezTo>
                    <a:pt x="0" y="217"/>
                    <a:pt x="71" y="312"/>
                    <a:pt x="167" y="383"/>
                  </a:cubicBezTo>
                  <a:lnTo>
                    <a:pt x="762" y="383"/>
                  </a:lnTo>
                  <a:cubicBezTo>
                    <a:pt x="857" y="312"/>
                    <a:pt x="953" y="217"/>
                    <a:pt x="953" y="121"/>
                  </a:cubicBezTo>
                  <a:cubicBezTo>
                    <a:pt x="953" y="61"/>
                    <a:pt x="914" y="1"/>
                    <a:pt x="862" y="1"/>
                  </a:cubicBezTo>
                  <a:cubicBezTo>
                    <a:pt x="832" y="1"/>
                    <a:pt x="797" y="21"/>
                    <a:pt x="762" y="74"/>
                  </a:cubicBezTo>
                  <a:lnTo>
                    <a:pt x="167" y="74"/>
                  </a:lnTo>
                  <a:cubicBezTo>
                    <a:pt x="132" y="21"/>
                    <a:pt x="100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3">
              <a:extLst>
                <a:ext uri="{FF2B5EF4-FFF2-40B4-BE49-F238E27FC236}">
                  <a16:creationId xmlns:a16="http://schemas.microsoft.com/office/drawing/2014/main" id="{68212922-232C-A048-CB7B-0CC0CDDB69E1}"/>
                </a:ext>
              </a:extLst>
            </p:cNvPr>
            <p:cNvSpPr/>
            <p:nvPr/>
          </p:nvSpPr>
          <p:spPr>
            <a:xfrm>
              <a:off x="1294075" y="2255688"/>
              <a:ext cx="35954" cy="13205"/>
            </a:xfrm>
            <a:custGeom>
              <a:avLst/>
              <a:gdLst/>
              <a:ahLst/>
              <a:cxnLst/>
              <a:rect l="l" t="t" r="r" b="b"/>
              <a:pathLst>
                <a:path w="953" h="350" extrusionOk="0">
                  <a:moveTo>
                    <a:pt x="843" y="1"/>
                  </a:moveTo>
                  <a:cubicBezTo>
                    <a:pt x="818" y="1"/>
                    <a:pt x="790" y="12"/>
                    <a:pt x="762" y="40"/>
                  </a:cubicBezTo>
                  <a:lnTo>
                    <a:pt x="167" y="40"/>
                  </a:lnTo>
                  <a:cubicBezTo>
                    <a:pt x="140" y="20"/>
                    <a:pt x="115" y="11"/>
                    <a:pt x="93" y="11"/>
                  </a:cubicBezTo>
                  <a:cubicBezTo>
                    <a:pt x="37" y="11"/>
                    <a:pt x="0" y="67"/>
                    <a:pt x="0" y="135"/>
                  </a:cubicBezTo>
                  <a:cubicBezTo>
                    <a:pt x="0" y="231"/>
                    <a:pt x="71" y="326"/>
                    <a:pt x="167" y="350"/>
                  </a:cubicBezTo>
                  <a:lnTo>
                    <a:pt x="762" y="350"/>
                  </a:lnTo>
                  <a:cubicBezTo>
                    <a:pt x="857" y="326"/>
                    <a:pt x="953" y="254"/>
                    <a:pt x="953" y="135"/>
                  </a:cubicBezTo>
                  <a:cubicBezTo>
                    <a:pt x="953" y="68"/>
                    <a:pt x="905" y="1"/>
                    <a:pt x="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3">
              <a:extLst>
                <a:ext uri="{FF2B5EF4-FFF2-40B4-BE49-F238E27FC236}">
                  <a16:creationId xmlns:a16="http://schemas.microsoft.com/office/drawing/2014/main" id="{FE1BB5F2-0AFD-CC69-9A3A-F1BA08A3605F}"/>
                </a:ext>
              </a:extLst>
            </p:cNvPr>
            <p:cNvSpPr/>
            <p:nvPr/>
          </p:nvSpPr>
          <p:spPr>
            <a:xfrm>
              <a:off x="1294075" y="2279456"/>
              <a:ext cx="35954" cy="12073"/>
            </a:xfrm>
            <a:custGeom>
              <a:avLst/>
              <a:gdLst/>
              <a:ahLst/>
              <a:cxnLst/>
              <a:rect l="l" t="t" r="r" b="b"/>
              <a:pathLst>
                <a:path w="953" h="320" extrusionOk="0">
                  <a:moveTo>
                    <a:pt x="131" y="1"/>
                  </a:moveTo>
                  <a:cubicBezTo>
                    <a:pt x="54" y="1"/>
                    <a:pt x="0" y="68"/>
                    <a:pt x="0" y="172"/>
                  </a:cubicBezTo>
                  <a:cubicBezTo>
                    <a:pt x="0" y="255"/>
                    <a:pt x="54" y="320"/>
                    <a:pt x="130" y="320"/>
                  </a:cubicBezTo>
                  <a:cubicBezTo>
                    <a:pt x="142" y="320"/>
                    <a:pt x="154" y="318"/>
                    <a:pt x="167" y="315"/>
                  </a:cubicBezTo>
                  <a:lnTo>
                    <a:pt x="762" y="315"/>
                  </a:lnTo>
                  <a:cubicBezTo>
                    <a:pt x="775" y="318"/>
                    <a:pt x="787" y="320"/>
                    <a:pt x="799" y="320"/>
                  </a:cubicBezTo>
                  <a:cubicBezTo>
                    <a:pt x="881" y="320"/>
                    <a:pt x="953" y="255"/>
                    <a:pt x="953" y="172"/>
                  </a:cubicBezTo>
                  <a:cubicBezTo>
                    <a:pt x="953" y="68"/>
                    <a:pt x="880" y="1"/>
                    <a:pt x="799" y="1"/>
                  </a:cubicBezTo>
                  <a:cubicBezTo>
                    <a:pt x="787" y="1"/>
                    <a:pt x="774" y="2"/>
                    <a:pt x="762" y="5"/>
                  </a:cubicBezTo>
                  <a:lnTo>
                    <a:pt x="167" y="5"/>
                  </a:lnTo>
                  <a:cubicBezTo>
                    <a:pt x="154" y="2"/>
                    <a:pt x="142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3">
              <a:extLst>
                <a:ext uri="{FF2B5EF4-FFF2-40B4-BE49-F238E27FC236}">
                  <a16:creationId xmlns:a16="http://schemas.microsoft.com/office/drawing/2014/main" id="{CCA70AC6-A427-A890-4CAC-2AD6A06644BC}"/>
                </a:ext>
              </a:extLst>
            </p:cNvPr>
            <p:cNvSpPr/>
            <p:nvPr/>
          </p:nvSpPr>
          <p:spPr>
            <a:xfrm>
              <a:off x="890655" y="1987634"/>
              <a:ext cx="471707" cy="350941"/>
            </a:xfrm>
            <a:custGeom>
              <a:avLst/>
              <a:gdLst/>
              <a:ahLst/>
              <a:cxnLst/>
              <a:rect l="l" t="t" r="r" b="b"/>
              <a:pathLst>
                <a:path w="12503" h="9302" extrusionOk="0">
                  <a:moveTo>
                    <a:pt x="2382" y="310"/>
                  </a:moveTo>
                  <a:lnTo>
                    <a:pt x="2382" y="906"/>
                  </a:lnTo>
                  <a:lnTo>
                    <a:pt x="905" y="906"/>
                  </a:lnTo>
                  <a:lnTo>
                    <a:pt x="905" y="429"/>
                  </a:lnTo>
                  <a:cubicBezTo>
                    <a:pt x="929" y="406"/>
                    <a:pt x="953" y="358"/>
                    <a:pt x="1001" y="310"/>
                  </a:cubicBezTo>
                  <a:close/>
                  <a:moveTo>
                    <a:pt x="2691" y="6859"/>
                  </a:moveTo>
                  <a:lnTo>
                    <a:pt x="2691" y="7740"/>
                  </a:lnTo>
                  <a:lnTo>
                    <a:pt x="310" y="7740"/>
                  </a:lnTo>
                  <a:lnTo>
                    <a:pt x="310" y="6859"/>
                  </a:lnTo>
                  <a:close/>
                  <a:moveTo>
                    <a:pt x="1001" y="1"/>
                  </a:moveTo>
                  <a:cubicBezTo>
                    <a:pt x="762" y="1"/>
                    <a:pt x="596" y="429"/>
                    <a:pt x="596" y="429"/>
                  </a:cubicBezTo>
                  <a:lnTo>
                    <a:pt x="596" y="6550"/>
                  </a:lnTo>
                  <a:lnTo>
                    <a:pt x="286" y="6550"/>
                  </a:lnTo>
                  <a:cubicBezTo>
                    <a:pt x="119" y="6550"/>
                    <a:pt x="0" y="6669"/>
                    <a:pt x="0" y="6835"/>
                  </a:cubicBezTo>
                  <a:lnTo>
                    <a:pt x="0" y="7764"/>
                  </a:lnTo>
                  <a:cubicBezTo>
                    <a:pt x="0" y="7907"/>
                    <a:pt x="119" y="8026"/>
                    <a:pt x="286" y="8026"/>
                  </a:cubicBezTo>
                  <a:lnTo>
                    <a:pt x="596" y="8026"/>
                  </a:lnTo>
                  <a:lnTo>
                    <a:pt x="596" y="9050"/>
                  </a:lnTo>
                  <a:cubicBezTo>
                    <a:pt x="596" y="9050"/>
                    <a:pt x="674" y="9255"/>
                    <a:pt x="793" y="9255"/>
                  </a:cubicBezTo>
                  <a:cubicBezTo>
                    <a:pt x="821" y="9255"/>
                    <a:pt x="850" y="9244"/>
                    <a:pt x="881" y="9217"/>
                  </a:cubicBezTo>
                  <a:lnTo>
                    <a:pt x="3668" y="9217"/>
                  </a:lnTo>
                  <a:cubicBezTo>
                    <a:pt x="3705" y="9273"/>
                    <a:pt x="3743" y="9296"/>
                    <a:pt x="3774" y="9296"/>
                  </a:cubicBezTo>
                  <a:cubicBezTo>
                    <a:pt x="3823" y="9296"/>
                    <a:pt x="3858" y="9241"/>
                    <a:pt x="3858" y="9169"/>
                  </a:cubicBezTo>
                  <a:cubicBezTo>
                    <a:pt x="3858" y="9074"/>
                    <a:pt x="3668" y="8931"/>
                    <a:pt x="3668" y="8931"/>
                  </a:cubicBezTo>
                  <a:lnTo>
                    <a:pt x="905" y="8931"/>
                  </a:lnTo>
                  <a:lnTo>
                    <a:pt x="905" y="8026"/>
                  </a:lnTo>
                  <a:lnTo>
                    <a:pt x="2691" y="8026"/>
                  </a:lnTo>
                  <a:cubicBezTo>
                    <a:pt x="2858" y="8026"/>
                    <a:pt x="2977" y="7907"/>
                    <a:pt x="2977" y="7764"/>
                  </a:cubicBezTo>
                  <a:lnTo>
                    <a:pt x="2977" y="7669"/>
                  </a:lnTo>
                  <a:cubicBezTo>
                    <a:pt x="3334" y="7836"/>
                    <a:pt x="3715" y="7931"/>
                    <a:pt x="4120" y="7955"/>
                  </a:cubicBezTo>
                  <a:lnTo>
                    <a:pt x="4215" y="7955"/>
                  </a:lnTo>
                  <a:cubicBezTo>
                    <a:pt x="4406" y="7955"/>
                    <a:pt x="4573" y="7931"/>
                    <a:pt x="4739" y="7907"/>
                  </a:cubicBezTo>
                  <a:cubicBezTo>
                    <a:pt x="4787" y="7907"/>
                    <a:pt x="4835" y="7859"/>
                    <a:pt x="4882" y="7812"/>
                  </a:cubicBezTo>
                  <a:cubicBezTo>
                    <a:pt x="4906" y="7764"/>
                    <a:pt x="4906" y="7717"/>
                    <a:pt x="4882" y="7645"/>
                  </a:cubicBezTo>
                  <a:lnTo>
                    <a:pt x="4454" y="6383"/>
                  </a:lnTo>
                  <a:cubicBezTo>
                    <a:pt x="4430" y="6312"/>
                    <a:pt x="4358" y="6240"/>
                    <a:pt x="4263" y="6240"/>
                  </a:cubicBezTo>
                  <a:lnTo>
                    <a:pt x="4215" y="6240"/>
                  </a:lnTo>
                  <a:cubicBezTo>
                    <a:pt x="4025" y="6240"/>
                    <a:pt x="3834" y="6192"/>
                    <a:pt x="3668" y="6097"/>
                  </a:cubicBezTo>
                  <a:cubicBezTo>
                    <a:pt x="3636" y="6081"/>
                    <a:pt x="3602" y="6073"/>
                    <a:pt x="3568" y="6073"/>
                  </a:cubicBezTo>
                  <a:cubicBezTo>
                    <a:pt x="3501" y="6073"/>
                    <a:pt x="3438" y="6105"/>
                    <a:pt x="3406" y="6169"/>
                  </a:cubicBezTo>
                  <a:cubicBezTo>
                    <a:pt x="3358" y="6264"/>
                    <a:pt x="3382" y="6383"/>
                    <a:pt x="3477" y="6431"/>
                  </a:cubicBezTo>
                  <a:cubicBezTo>
                    <a:pt x="3668" y="6550"/>
                    <a:pt x="3906" y="6621"/>
                    <a:pt x="4120" y="6621"/>
                  </a:cubicBezTo>
                  <a:lnTo>
                    <a:pt x="4454" y="7550"/>
                  </a:lnTo>
                  <a:cubicBezTo>
                    <a:pt x="4335" y="7574"/>
                    <a:pt x="4239" y="7574"/>
                    <a:pt x="4144" y="7574"/>
                  </a:cubicBezTo>
                  <a:cubicBezTo>
                    <a:pt x="3715" y="7550"/>
                    <a:pt x="3311" y="7431"/>
                    <a:pt x="2977" y="7216"/>
                  </a:cubicBezTo>
                  <a:lnTo>
                    <a:pt x="2977" y="6835"/>
                  </a:lnTo>
                  <a:cubicBezTo>
                    <a:pt x="2977" y="6669"/>
                    <a:pt x="2858" y="6550"/>
                    <a:pt x="2691" y="6550"/>
                  </a:cubicBezTo>
                  <a:lnTo>
                    <a:pt x="2263" y="6550"/>
                  </a:lnTo>
                  <a:cubicBezTo>
                    <a:pt x="2001" y="6192"/>
                    <a:pt x="1858" y="5788"/>
                    <a:pt x="1834" y="5335"/>
                  </a:cubicBezTo>
                  <a:cubicBezTo>
                    <a:pt x="1834" y="4954"/>
                    <a:pt x="1905" y="4597"/>
                    <a:pt x="2048" y="4263"/>
                  </a:cubicBezTo>
                  <a:lnTo>
                    <a:pt x="2739" y="4978"/>
                  </a:lnTo>
                  <a:cubicBezTo>
                    <a:pt x="2739" y="5049"/>
                    <a:pt x="2715" y="5145"/>
                    <a:pt x="2715" y="5216"/>
                  </a:cubicBezTo>
                  <a:cubicBezTo>
                    <a:pt x="2715" y="5383"/>
                    <a:pt x="2763" y="5526"/>
                    <a:pt x="2810" y="5692"/>
                  </a:cubicBezTo>
                  <a:cubicBezTo>
                    <a:pt x="2828" y="5762"/>
                    <a:pt x="2884" y="5806"/>
                    <a:pt x="2959" y="5806"/>
                  </a:cubicBezTo>
                  <a:cubicBezTo>
                    <a:pt x="2986" y="5806"/>
                    <a:pt x="3017" y="5800"/>
                    <a:pt x="3049" y="5788"/>
                  </a:cubicBezTo>
                  <a:cubicBezTo>
                    <a:pt x="3144" y="5764"/>
                    <a:pt x="3191" y="5669"/>
                    <a:pt x="3144" y="5573"/>
                  </a:cubicBezTo>
                  <a:cubicBezTo>
                    <a:pt x="3120" y="5454"/>
                    <a:pt x="3096" y="5335"/>
                    <a:pt x="3096" y="5216"/>
                  </a:cubicBezTo>
                  <a:cubicBezTo>
                    <a:pt x="3096" y="5145"/>
                    <a:pt x="3120" y="5049"/>
                    <a:pt x="3120" y="4978"/>
                  </a:cubicBezTo>
                  <a:cubicBezTo>
                    <a:pt x="3144" y="4906"/>
                    <a:pt x="3120" y="4835"/>
                    <a:pt x="3096" y="4787"/>
                  </a:cubicBezTo>
                  <a:lnTo>
                    <a:pt x="2120" y="3835"/>
                  </a:lnTo>
                  <a:cubicBezTo>
                    <a:pt x="2096" y="3787"/>
                    <a:pt x="2025" y="3787"/>
                    <a:pt x="1977" y="3787"/>
                  </a:cubicBezTo>
                  <a:cubicBezTo>
                    <a:pt x="1929" y="3787"/>
                    <a:pt x="1858" y="3811"/>
                    <a:pt x="1834" y="3882"/>
                  </a:cubicBezTo>
                  <a:cubicBezTo>
                    <a:pt x="1572" y="4311"/>
                    <a:pt x="1453" y="4835"/>
                    <a:pt x="1477" y="5335"/>
                  </a:cubicBezTo>
                  <a:cubicBezTo>
                    <a:pt x="1477" y="5788"/>
                    <a:pt x="1620" y="6192"/>
                    <a:pt x="1834" y="6550"/>
                  </a:cubicBezTo>
                  <a:lnTo>
                    <a:pt x="881" y="6550"/>
                  </a:lnTo>
                  <a:lnTo>
                    <a:pt x="881" y="1501"/>
                  </a:lnTo>
                  <a:lnTo>
                    <a:pt x="12193" y="1501"/>
                  </a:lnTo>
                  <a:lnTo>
                    <a:pt x="12193" y="8931"/>
                  </a:lnTo>
                  <a:lnTo>
                    <a:pt x="4525" y="8931"/>
                  </a:lnTo>
                  <a:cubicBezTo>
                    <a:pt x="4406" y="9003"/>
                    <a:pt x="4335" y="9074"/>
                    <a:pt x="4335" y="9169"/>
                  </a:cubicBezTo>
                  <a:cubicBezTo>
                    <a:pt x="4335" y="9245"/>
                    <a:pt x="4364" y="9302"/>
                    <a:pt x="4416" y="9302"/>
                  </a:cubicBezTo>
                  <a:cubicBezTo>
                    <a:pt x="4445" y="9302"/>
                    <a:pt x="4482" y="9284"/>
                    <a:pt x="4525" y="9241"/>
                  </a:cubicBezTo>
                  <a:lnTo>
                    <a:pt x="12193" y="9241"/>
                  </a:lnTo>
                  <a:cubicBezTo>
                    <a:pt x="12236" y="9271"/>
                    <a:pt x="12278" y="9285"/>
                    <a:pt x="12315" y="9285"/>
                  </a:cubicBezTo>
                  <a:cubicBezTo>
                    <a:pt x="12424" y="9285"/>
                    <a:pt x="12503" y="9174"/>
                    <a:pt x="12503" y="9050"/>
                  </a:cubicBezTo>
                  <a:lnTo>
                    <a:pt x="12503" y="429"/>
                  </a:lnTo>
                  <a:cubicBezTo>
                    <a:pt x="12503" y="191"/>
                    <a:pt x="12312" y="1"/>
                    <a:pt x="12074" y="1"/>
                  </a:cubicBezTo>
                  <a:lnTo>
                    <a:pt x="10907" y="1"/>
                  </a:lnTo>
                  <a:cubicBezTo>
                    <a:pt x="10812" y="1"/>
                    <a:pt x="10741" y="96"/>
                    <a:pt x="10741" y="191"/>
                  </a:cubicBezTo>
                  <a:cubicBezTo>
                    <a:pt x="10741" y="286"/>
                    <a:pt x="10907" y="310"/>
                    <a:pt x="10907" y="310"/>
                  </a:cubicBezTo>
                  <a:lnTo>
                    <a:pt x="12074" y="310"/>
                  </a:lnTo>
                  <a:cubicBezTo>
                    <a:pt x="12074" y="310"/>
                    <a:pt x="12146" y="406"/>
                    <a:pt x="12217" y="429"/>
                  </a:cubicBezTo>
                  <a:lnTo>
                    <a:pt x="12217" y="906"/>
                  </a:lnTo>
                  <a:lnTo>
                    <a:pt x="2977" y="906"/>
                  </a:lnTo>
                  <a:lnTo>
                    <a:pt x="2977" y="310"/>
                  </a:lnTo>
                  <a:lnTo>
                    <a:pt x="10074" y="310"/>
                  </a:lnTo>
                  <a:cubicBezTo>
                    <a:pt x="10095" y="321"/>
                    <a:pt x="10114" y="325"/>
                    <a:pt x="10133" y="325"/>
                  </a:cubicBezTo>
                  <a:cubicBezTo>
                    <a:pt x="10197" y="325"/>
                    <a:pt x="10241" y="266"/>
                    <a:pt x="10241" y="191"/>
                  </a:cubicBezTo>
                  <a:cubicBezTo>
                    <a:pt x="10241" y="96"/>
                    <a:pt x="10169" y="1"/>
                    <a:pt x="10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3">
            <a:extLst>
              <a:ext uri="{FF2B5EF4-FFF2-40B4-BE49-F238E27FC236}">
                <a16:creationId xmlns:a16="http://schemas.microsoft.com/office/drawing/2014/main" id="{716CDA55-E223-4BBA-4021-84972E131FB9}"/>
              </a:ext>
            </a:extLst>
          </p:cNvPr>
          <p:cNvGrpSpPr/>
          <p:nvPr/>
        </p:nvGrpSpPr>
        <p:grpSpPr>
          <a:xfrm>
            <a:off x="4314397" y="1908488"/>
            <a:ext cx="521951" cy="560046"/>
            <a:chOff x="3875353" y="1336269"/>
            <a:chExt cx="418700" cy="449259"/>
          </a:xfrm>
        </p:grpSpPr>
        <p:sp>
          <p:nvSpPr>
            <p:cNvPr id="361" name="Google Shape;361;p43">
              <a:extLst>
                <a:ext uri="{FF2B5EF4-FFF2-40B4-BE49-F238E27FC236}">
                  <a16:creationId xmlns:a16="http://schemas.microsoft.com/office/drawing/2014/main" id="{12E6C69F-6860-E2E1-A9D4-8F1F8992E1B7}"/>
                </a:ext>
              </a:extLst>
            </p:cNvPr>
            <p:cNvSpPr/>
            <p:nvPr/>
          </p:nvSpPr>
          <p:spPr>
            <a:xfrm>
              <a:off x="3875353" y="1336269"/>
              <a:ext cx="418700" cy="449259"/>
            </a:xfrm>
            <a:custGeom>
              <a:avLst/>
              <a:gdLst/>
              <a:ahLst/>
              <a:cxnLst/>
              <a:rect l="l" t="t" r="r" b="b"/>
              <a:pathLst>
                <a:path w="11098" h="11908" extrusionOk="0">
                  <a:moveTo>
                    <a:pt x="3001" y="5954"/>
                  </a:moveTo>
                  <a:cubicBezTo>
                    <a:pt x="3024" y="5954"/>
                    <a:pt x="3048" y="5978"/>
                    <a:pt x="3048" y="5978"/>
                  </a:cubicBezTo>
                  <a:cubicBezTo>
                    <a:pt x="3072" y="6002"/>
                    <a:pt x="3072" y="6025"/>
                    <a:pt x="3048" y="6049"/>
                  </a:cubicBezTo>
                  <a:lnTo>
                    <a:pt x="2596" y="6835"/>
                  </a:lnTo>
                  <a:lnTo>
                    <a:pt x="1905" y="6835"/>
                  </a:lnTo>
                  <a:lnTo>
                    <a:pt x="1429" y="6049"/>
                  </a:lnTo>
                  <a:cubicBezTo>
                    <a:pt x="1429" y="6025"/>
                    <a:pt x="1429" y="6002"/>
                    <a:pt x="1429" y="5978"/>
                  </a:cubicBezTo>
                  <a:cubicBezTo>
                    <a:pt x="1453" y="5978"/>
                    <a:pt x="1453" y="5954"/>
                    <a:pt x="1500" y="5954"/>
                  </a:cubicBezTo>
                  <a:close/>
                  <a:moveTo>
                    <a:pt x="2951" y="7135"/>
                  </a:moveTo>
                  <a:cubicBezTo>
                    <a:pt x="2971" y="7135"/>
                    <a:pt x="2998" y="7152"/>
                    <a:pt x="3048" y="7168"/>
                  </a:cubicBezTo>
                  <a:lnTo>
                    <a:pt x="3048" y="7502"/>
                  </a:lnTo>
                  <a:cubicBezTo>
                    <a:pt x="2977" y="7549"/>
                    <a:pt x="2953" y="7573"/>
                    <a:pt x="2929" y="7740"/>
                  </a:cubicBezTo>
                  <a:lnTo>
                    <a:pt x="1572" y="7740"/>
                  </a:lnTo>
                  <a:cubicBezTo>
                    <a:pt x="1548" y="7573"/>
                    <a:pt x="1524" y="7549"/>
                    <a:pt x="1548" y="7502"/>
                  </a:cubicBezTo>
                  <a:lnTo>
                    <a:pt x="1548" y="7168"/>
                  </a:lnTo>
                  <a:cubicBezTo>
                    <a:pt x="1531" y="7152"/>
                    <a:pt x="1538" y="7135"/>
                    <a:pt x="1552" y="7135"/>
                  </a:cubicBezTo>
                  <a:cubicBezTo>
                    <a:pt x="1558" y="7135"/>
                    <a:pt x="1565" y="7138"/>
                    <a:pt x="1572" y="7145"/>
                  </a:cubicBezTo>
                  <a:lnTo>
                    <a:pt x="2929" y="7145"/>
                  </a:lnTo>
                  <a:cubicBezTo>
                    <a:pt x="2936" y="7138"/>
                    <a:pt x="2943" y="7135"/>
                    <a:pt x="2951" y="7135"/>
                  </a:cubicBezTo>
                  <a:close/>
                  <a:moveTo>
                    <a:pt x="2453" y="0"/>
                  </a:moveTo>
                  <a:cubicBezTo>
                    <a:pt x="2286" y="0"/>
                    <a:pt x="2143" y="119"/>
                    <a:pt x="2143" y="286"/>
                  </a:cubicBezTo>
                  <a:lnTo>
                    <a:pt x="2143" y="5644"/>
                  </a:lnTo>
                  <a:lnTo>
                    <a:pt x="1572" y="5644"/>
                  </a:lnTo>
                  <a:cubicBezTo>
                    <a:pt x="1453" y="5644"/>
                    <a:pt x="1334" y="5740"/>
                    <a:pt x="1262" y="5859"/>
                  </a:cubicBezTo>
                  <a:cubicBezTo>
                    <a:pt x="1191" y="5978"/>
                    <a:pt x="1191" y="6121"/>
                    <a:pt x="1262" y="6263"/>
                  </a:cubicBezTo>
                  <a:lnTo>
                    <a:pt x="1572" y="6859"/>
                  </a:lnTo>
                  <a:cubicBezTo>
                    <a:pt x="1405" y="6883"/>
                    <a:pt x="1262" y="7049"/>
                    <a:pt x="1262" y="7240"/>
                  </a:cubicBezTo>
                  <a:lnTo>
                    <a:pt x="1262" y="7573"/>
                  </a:lnTo>
                  <a:cubicBezTo>
                    <a:pt x="1262" y="7669"/>
                    <a:pt x="1286" y="7740"/>
                    <a:pt x="1310" y="7788"/>
                  </a:cubicBezTo>
                  <a:cubicBezTo>
                    <a:pt x="1072" y="7930"/>
                    <a:pt x="834" y="8097"/>
                    <a:pt x="643" y="8312"/>
                  </a:cubicBezTo>
                  <a:cubicBezTo>
                    <a:pt x="238" y="8764"/>
                    <a:pt x="0" y="9336"/>
                    <a:pt x="0" y="9931"/>
                  </a:cubicBezTo>
                  <a:cubicBezTo>
                    <a:pt x="0" y="10645"/>
                    <a:pt x="333" y="11336"/>
                    <a:pt x="905" y="11812"/>
                  </a:cubicBezTo>
                  <a:cubicBezTo>
                    <a:pt x="1000" y="11884"/>
                    <a:pt x="1095" y="11907"/>
                    <a:pt x="1215" y="11907"/>
                  </a:cubicBezTo>
                  <a:lnTo>
                    <a:pt x="10717" y="11907"/>
                  </a:lnTo>
                  <a:cubicBezTo>
                    <a:pt x="10883" y="11907"/>
                    <a:pt x="11002" y="11788"/>
                    <a:pt x="11074" y="11622"/>
                  </a:cubicBezTo>
                  <a:lnTo>
                    <a:pt x="11074" y="6835"/>
                  </a:lnTo>
                  <a:cubicBezTo>
                    <a:pt x="11002" y="6740"/>
                    <a:pt x="10931" y="6668"/>
                    <a:pt x="10836" y="6668"/>
                  </a:cubicBezTo>
                  <a:cubicBezTo>
                    <a:pt x="10740" y="6668"/>
                    <a:pt x="10788" y="6835"/>
                    <a:pt x="10788" y="6835"/>
                  </a:cubicBezTo>
                  <a:lnTo>
                    <a:pt x="10788" y="11622"/>
                  </a:lnTo>
                  <a:lnTo>
                    <a:pt x="4025" y="11622"/>
                  </a:lnTo>
                  <a:cubicBezTo>
                    <a:pt x="4406" y="11265"/>
                    <a:pt x="4644" y="10836"/>
                    <a:pt x="4715" y="10360"/>
                  </a:cubicBezTo>
                  <a:cubicBezTo>
                    <a:pt x="4739" y="10264"/>
                    <a:pt x="4668" y="10169"/>
                    <a:pt x="4572" y="10169"/>
                  </a:cubicBezTo>
                  <a:cubicBezTo>
                    <a:pt x="4560" y="10166"/>
                    <a:pt x="4547" y="10164"/>
                    <a:pt x="4535" y="10164"/>
                  </a:cubicBezTo>
                  <a:cubicBezTo>
                    <a:pt x="4454" y="10164"/>
                    <a:pt x="4382" y="10229"/>
                    <a:pt x="4382" y="10312"/>
                  </a:cubicBezTo>
                  <a:cubicBezTo>
                    <a:pt x="4287" y="10812"/>
                    <a:pt x="3953" y="11288"/>
                    <a:pt x="3477" y="11622"/>
                  </a:cubicBezTo>
                  <a:lnTo>
                    <a:pt x="1072" y="11622"/>
                  </a:lnTo>
                  <a:cubicBezTo>
                    <a:pt x="1024" y="11622"/>
                    <a:pt x="1000" y="11598"/>
                    <a:pt x="953" y="11574"/>
                  </a:cubicBezTo>
                  <a:cubicBezTo>
                    <a:pt x="405" y="11169"/>
                    <a:pt x="71" y="10598"/>
                    <a:pt x="71" y="9979"/>
                  </a:cubicBezTo>
                  <a:cubicBezTo>
                    <a:pt x="71" y="9478"/>
                    <a:pt x="310" y="9002"/>
                    <a:pt x="691" y="8621"/>
                  </a:cubicBezTo>
                  <a:cubicBezTo>
                    <a:pt x="953" y="8359"/>
                    <a:pt x="1286" y="8169"/>
                    <a:pt x="1667" y="8050"/>
                  </a:cubicBezTo>
                  <a:lnTo>
                    <a:pt x="2810" y="8050"/>
                  </a:lnTo>
                  <a:cubicBezTo>
                    <a:pt x="3596" y="8312"/>
                    <a:pt x="4168" y="8859"/>
                    <a:pt x="4358" y="9574"/>
                  </a:cubicBezTo>
                  <a:cubicBezTo>
                    <a:pt x="4378" y="9653"/>
                    <a:pt x="4447" y="9699"/>
                    <a:pt x="4524" y="9699"/>
                  </a:cubicBezTo>
                  <a:cubicBezTo>
                    <a:pt x="4540" y="9699"/>
                    <a:pt x="4556" y="9697"/>
                    <a:pt x="4572" y="9693"/>
                  </a:cubicBezTo>
                  <a:cubicBezTo>
                    <a:pt x="4668" y="9669"/>
                    <a:pt x="4715" y="9598"/>
                    <a:pt x="4691" y="9502"/>
                  </a:cubicBezTo>
                  <a:cubicBezTo>
                    <a:pt x="4525" y="8788"/>
                    <a:pt x="4001" y="8192"/>
                    <a:pt x="3286" y="7859"/>
                  </a:cubicBezTo>
                  <a:cubicBezTo>
                    <a:pt x="3310" y="7788"/>
                    <a:pt x="3334" y="7716"/>
                    <a:pt x="3334" y="7645"/>
                  </a:cubicBezTo>
                  <a:lnTo>
                    <a:pt x="3334" y="7311"/>
                  </a:lnTo>
                  <a:cubicBezTo>
                    <a:pt x="3334" y="7097"/>
                    <a:pt x="3167" y="6930"/>
                    <a:pt x="2953" y="6906"/>
                  </a:cubicBezTo>
                  <a:lnTo>
                    <a:pt x="3334" y="6287"/>
                  </a:lnTo>
                  <a:cubicBezTo>
                    <a:pt x="3405" y="6144"/>
                    <a:pt x="3405" y="6002"/>
                    <a:pt x="3334" y="5859"/>
                  </a:cubicBezTo>
                  <a:cubicBezTo>
                    <a:pt x="3263" y="5740"/>
                    <a:pt x="3120" y="5668"/>
                    <a:pt x="2953" y="5668"/>
                  </a:cubicBezTo>
                  <a:lnTo>
                    <a:pt x="2453" y="5668"/>
                  </a:lnTo>
                  <a:lnTo>
                    <a:pt x="2453" y="310"/>
                  </a:lnTo>
                  <a:lnTo>
                    <a:pt x="10788" y="310"/>
                  </a:lnTo>
                  <a:lnTo>
                    <a:pt x="10788" y="6025"/>
                  </a:lnTo>
                  <a:cubicBezTo>
                    <a:pt x="10645" y="6121"/>
                    <a:pt x="10740" y="6216"/>
                    <a:pt x="10836" y="6216"/>
                  </a:cubicBezTo>
                  <a:lnTo>
                    <a:pt x="10836" y="6192"/>
                  </a:lnTo>
                  <a:cubicBezTo>
                    <a:pt x="10931" y="6192"/>
                    <a:pt x="11098" y="6025"/>
                    <a:pt x="11098" y="6025"/>
                  </a:cubicBezTo>
                  <a:lnTo>
                    <a:pt x="11098" y="286"/>
                  </a:lnTo>
                  <a:cubicBezTo>
                    <a:pt x="11098" y="119"/>
                    <a:pt x="10955" y="0"/>
                    <a:pt x="10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3">
              <a:extLst>
                <a:ext uri="{FF2B5EF4-FFF2-40B4-BE49-F238E27FC236}">
                  <a16:creationId xmlns:a16="http://schemas.microsoft.com/office/drawing/2014/main" id="{0BEE7A69-BB40-78FC-FD4F-D13A39258ACD}"/>
                </a:ext>
              </a:extLst>
            </p:cNvPr>
            <p:cNvSpPr/>
            <p:nvPr/>
          </p:nvSpPr>
          <p:spPr>
            <a:xfrm>
              <a:off x="3932850" y="1652501"/>
              <a:ext cx="54818" cy="96205"/>
            </a:xfrm>
            <a:custGeom>
              <a:avLst/>
              <a:gdLst/>
              <a:ahLst/>
              <a:cxnLst/>
              <a:rect l="l" t="t" r="r" b="b"/>
              <a:pathLst>
                <a:path w="1453" h="2550" extrusionOk="0">
                  <a:moveTo>
                    <a:pt x="738" y="1"/>
                  </a:moveTo>
                  <a:cubicBezTo>
                    <a:pt x="643" y="1"/>
                    <a:pt x="548" y="96"/>
                    <a:pt x="643" y="191"/>
                  </a:cubicBezTo>
                  <a:lnTo>
                    <a:pt x="643" y="549"/>
                  </a:lnTo>
                  <a:lnTo>
                    <a:pt x="524" y="549"/>
                  </a:lnTo>
                  <a:cubicBezTo>
                    <a:pt x="459" y="511"/>
                    <a:pt x="397" y="494"/>
                    <a:pt x="339" y="494"/>
                  </a:cubicBezTo>
                  <a:cubicBezTo>
                    <a:pt x="142" y="494"/>
                    <a:pt x="0" y="690"/>
                    <a:pt x="0" y="930"/>
                  </a:cubicBezTo>
                  <a:cubicBezTo>
                    <a:pt x="0" y="1216"/>
                    <a:pt x="524" y="1454"/>
                    <a:pt x="524" y="1454"/>
                  </a:cubicBezTo>
                  <a:lnTo>
                    <a:pt x="929" y="1454"/>
                  </a:lnTo>
                  <a:cubicBezTo>
                    <a:pt x="929" y="1454"/>
                    <a:pt x="1119" y="1549"/>
                    <a:pt x="1119" y="1644"/>
                  </a:cubicBezTo>
                  <a:cubicBezTo>
                    <a:pt x="1119" y="1739"/>
                    <a:pt x="929" y="1739"/>
                    <a:pt x="929" y="1739"/>
                  </a:cubicBezTo>
                  <a:lnTo>
                    <a:pt x="214" y="1739"/>
                  </a:lnTo>
                  <a:cubicBezTo>
                    <a:pt x="214" y="1739"/>
                    <a:pt x="48" y="1906"/>
                    <a:pt x="48" y="2001"/>
                  </a:cubicBezTo>
                  <a:cubicBezTo>
                    <a:pt x="48" y="2062"/>
                    <a:pt x="76" y="2122"/>
                    <a:pt x="121" y="2122"/>
                  </a:cubicBezTo>
                  <a:cubicBezTo>
                    <a:pt x="148" y="2122"/>
                    <a:pt x="179" y="2102"/>
                    <a:pt x="214" y="2049"/>
                  </a:cubicBezTo>
                  <a:lnTo>
                    <a:pt x="643" y="2049"/>
                  </a:lnTo>
                  <a:lnTo>
                    <a:pt x="643" y="2382"/>
                  </a:lnTo>
                  <a:cubicBezTo>
                    <a:pt x="548" y="2478"/>
                    <a:pt x="643" y="2549"/>
                    <a:pt x="738" y="2549"/>
                  </a:cubicBezTo>
                  <a:cubicBezTo>
                    <a:pt x="834" y="2549"/>
                    <a:pt x="929" y="2382"/>
                    <a:pt x="929" y="2382"/>
                  </a:cubicBezTo>
                  <a:lnTo>
                    <a:pt x="929" y="2335"/>
                  </a:lnTo>
                  <a:cubicBezTo>
                    <a:pt x="1215" y="2192"/>
                    <a:pt x="1453" y="1930"/>
                    <a:pt x="1453" y="1644"/>
                  </a:cubicBezTo>
                  <a:cubicBezTo>
                    <a:pt x="1453" y="1358"/>
                    <a:pt x="929" y="1144"/>
                    <a:pt x="929" y="1144"/>
                  </a:cubicBezTo>
                  <a:lnTo>
                    <a:pt x="524" y="1144"/>
                  </a:lnTo>
                  <a:cubicBezTo>
                    <a:pt x="524" y="1144"/>
                    <a:pt x="334" y="1025"/>
                    <a:pt x="334" y="930"/>
                  </a:cubicBezTo>
                  <a:cubicBezTo>
                    <a:pt x="334" y="864"/>
                    <a:pt x="392" y="849"/>
                    <a:pt x="445" y="849"/>
                  </a:cubicBezTo>
                  <a:cubicBezTo>
                    <a:pt x="486" y="849"/>
                    <a:pt x="524" y="858"/>
                    <a:pt x="524" y="858"/>
                  </a:cubicBezTo>
                  <a:lnTo>
                    <a:pt x="1238" y="858"/>
                  </a:lnTo>
                  <a:cubicBezTo>
                    <a:pt x="1238" y="858"/>
                    <a:pt x="1405" y="668"/>
                    <a:pt x="1405" y="549"/>
                  </a:cubicBezTo>
                  <a:cubicBezTo>
                    <a:pt x="1405" y="517"/>
                    <a:pt x="1387" y="506"/>
                    <a:pt x="1362" y="506"/>
                  </a:cubicBezTo>
                  <a:cubicBezTo>
                    <a:pt x="1313" y="506"/>
                    <a:pt x="1238" y="549"/>
                    <a:pt x="1238" y="549"/>
                  </a:cubicBezTo>
                  <a:lnTo>
                    <a:pt x="929" y="549"/>
                  </a:lnTo>
                  <a:lnTo>
                    <a:pt x="929" y="191"/>
                  </a:lnTo>
                  <a:cubicBezTo>
                    <a:pt x="905" y="96"/>
                    <a:pt x="834" y="1"/>
                    <a:pt x="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3">
              <a:extLst>
                <a:ext uri="{FF2B5EF4-FFF2-40B4-BE49-F238E27FC236}">
                  <a16:creationId xmlns:a16="http://schemas.microsoft.com/office/drawing/2014/main" id="{965FD642-D6C8-63F8-7C7E-356CCD683921}"/>
                </a:ext>
              </a:extLst>
            </p:cNvPr>
            <p:cNvSpPr/>
            <p:nvPr/>
          </p:nvSpPr>
          <p:spPr>
            <a:xfrm>
              <a:off x="3990347" y="1403650"/>
              <a:ext cx="269563" cy="134800"/>
            </a:xfrm>
            <a:custGeom>
              <a:avLst/>
              <a:gdLst/>
              <a:ahLst/>
              <a:cxnLst/>
              <a:rect l="l" t="t" r="r" b="b"/>
              <a:pathLst>
                <a:path w="7145" h="3573" extrusionOk="0">
                  <a:moveTo>
                    <a:pt x="4168" y="310"/>
                  </a:moveTo>
                  <a:lnTo>
                    <a:pt x="4168" y="2977"/>
                  </a:lnTo>
                  <a:lnTo>
                    <a:pt x="3882" y="2977"/>
                  </a:lnTo>
                  <a:lnTo>
                    <a:pt x="3882" y="310"/>
                  </a:lnTo>
                  <a:close/>
                  <a:moveTo>
                    <a:pt x="5668" y="905"/>
                  </a:moveTo>
                  <a:lnTo>
                    <a:pt x="5668" y="2977"/>
                  </a:lnTo>
                  <a:lnTo>
                    <a:pt x="5359" y="2977"/>
                  </a:lnTo>
                  <a:lnTo>
                    <a:pt x="5359" y="905"/>
                  </a:lnTo>
                  <a:close/>
                  <a:moveTo>
                    <a:pt x="6859" y="1501"/>
                  </a:moveTo>
                  <a:lnTo>
                    <a:pt x="6859" y="2977"/>
                  </a:lnTo>
                  <a:lnTo>
                    <a:pt x="6549" y="2977"/>
                  </a:lnTo>
                  <a:lnTo>
                    <a:pt x="6549" y="1501"/>
                  </a:lnTo>
                  <a:close/>
                  <a:moveTo>
                    <a:pt x="596" y="2096"/>
                  </a:moveTo>
                  <a:lnTo>
                    <a:pt x="596" y="3287"/>
                  </a:lnTo>
                  <a:lnTo>
                    <a:pt x="310" y="3287"/>
                  </a:lnTo>
                  <a:lnTo>
                    <a:pt x="310" y="2096"/>
                  </a:lnTo>
                  <a:close/>
                  <a:moveTo>
                    <a:pt x="1786" y="1501"/>
                  </a:moveTo>
                  <a:lnTo>
                    <a:pt x="1786" y="3287"/>
                  </a:lnTo>
                  <a:lnTo>
                    <a:pt x="1501" y="3287"/>
                  </a:lnTo>
                  <a:lnTo>
                    <a:pt x="1501" y="1501"/>
                  </a:lnTo>
                  <a:close/>
                  <a:moveTo>
                    <a:pt x="3811" y="0"/>
                  </a:moveTo>
                  <a:cubicBezTo>
                    <a:pt x="3692" y="0"/>
                    <a:pt x="3572" y="119"/>
                    <a:pt x="3572" y="239"/>
                  </a:cubicBezTo>
                  <a:lnTo>
                    <a:pt x="3572" y="3287"/>
                  </a:lnTo>
                  <a:lnTo>
                    <a:pt x="3287" y="3287"/>
                  </a:lnTo>
                  <a:lnTo>
                    <a:pt x="3287" y="2167"/>
                  </a:lnTo>
                  <a:cubicBezTo>
                    <a:pt x="3382" y="2072"/>
                    <a:pt x="3310" y="2001"/>
                    <a:pt x="3215" y="2001"/>
                  </a:cubicBezTo>
                  <a:cubicBezTo>
                    <a:pt x="3120" y="2001"/>
                    <a:pt x="2977" y="2167"/>
                    <a:pt x="2977" y="2167"/>
                  </a:cubicBezTo>
                  <a:lnTo>
                    <a:pt x="2977" y="3287"/>
                  </a:lnTo>
                  <a:lnTo>
                    <a:pt x="2691" y="3287"/>
                  </a:lnTo>
                  <a:lnTo>
                    <a:pt x="2691" y="905"/>
                  </a:lnTo>
                  <a:lnTo>
                    <a:pt x="2977" y="905"/>
                  </a:lnTo>
                  <a:lnTo>
                    <a:pt x="2977" y="1358"/>
                  </a:lnTo>
                  <a:cubicBezTo>
                    <a:pt x="3025" y="1453"/>
                    <a:pt x="3120" y="1525"/>
                    <a:pt x="3215" y="1525"/>
                  </a:cubicBezTo>
                  <a:cubicBezTo>
                    <a:pt x="3310" y="1525"/>
                    <a:pt x="3287" y="1358"/>
                    <a:pt x="3287" y="1358"/>
                  </a:cubicBezTo>
                  <a:lnTo>
                    <a:pt x="3287" y="834"/>
                  </a:lnTo>
                  <a:cubicBezTo>
                    <a:pt x="3287" y="715"/>
                    <a:pt x="3168" y="596"/>
                    <a:pt x="3025" y="596"/>
                  </a:cubicBezTo>
                  <a:lnTo>
                    <a:pt x="2620" y="596"/>
                  </a:lnTo>
                  <a:cubicBezTo>
                    <a:pt x="2501" y="596"/>
                    <a:pt x="2382" y="715"/>
                    <a:pt x="2382" y="834"/>
                  </a:cubicBezTo>
                  <a:lnTo>
                    <a:pt x="2382" y="3287"/>
                  </a:lnTo>
                  <a:lnTo>
                    <a:pt x="2096" y="3287"/>
                  </a:lnTo>
                  <a:lnTo>
                    <a:pt x="2096" y="1429"/>
                  </a:lnTo>
                  <a:cubicBezTo>
                    <a:pt x="2096" y="1310"/>
                    <a:pt x="1977" y="1191"/>
                    <a:pt x="1834" y="1191"/>
                  </a:cubicBezTo>
                  <a:lnTo>
                    <a:pt x="1429" y="1191"/>
                  </a:lnTo>
                  <a:cubicBezTo>
                    <a:pt x="1310" y="1191"/>
                    <a:pt x="1191" y="1310"/>
                    <a:pt x="1191" y="1429"/>
                  </a:cubicBezTo>
                  <a:lnTo>
                    <a:pt x="1191" y="3287"/>
                  </a:lnTo>
                  <a:lnTo>
                    <a:pt x="905" y="3287"/>
                  </a:lnTo>
                  <a:lnTo>
                    <a:pt x="905" y="2025"/>
                  </a:lnTo>
                  <a:cubicBezTo>
                    <a:pt x="905" y="1906"/>
                    <a:pt x="786" y="1786"/>
                    <a:pt x="643" y="1786"/>
                  </a:cubicBezTo>
                  <a:lnTo>
                    <a:pt x="238" y="1786"/>
                  </a:lnTo>
                  <a:cubicBezTo>
                    <a:pt x="119" y="1786"/>
                    <a:pt x="0" y="1906"/>
                    <a:pt x="0" y="2025"/>
                  </a:cubicBezTo>
                  <a:lnTo>
                    <a:pt x="0" y="3334"/>
                  </a:lnTo>
                  <a:cubicBezTo>
                    <a:pt x="0" y="3453"/>
                    <a:pt x="119" y="3573"/>
                    <a:pt x="238" y="3573"/>
                  </a:cubicBezTo>
                  <a:lnTo>
                    <a:pt x="6906" y="3573"/>
                  </a:lnTo>
                  <a:cubicBezTo>
                    <a:pt x="7049" y="3573"/>
                    <a:pt x="7145" y="3477"/>
                    <a:pt x="7145" y="3334"/>
                  </a:cubicBezTo>
                  <a:lnTo>
                    <a:pt x="7145" y="1548"/>
                  </a:lnTo>
                  <a:cubicBezTo>
                    <a:pt x="7145" y="1548"/>
                    <a:pt x="6978" y="1286"/>
                    <a:pt x="6835" y="1191"/>
                  </a:cubicBezTo>
                  <a:lnTo>
                    <a:pt x="6406" y="1191"/>
                  </a:lnTo>
                  <a:cubicBezTo>
                    <a:pt x="6263" y="1286"/>
                    <a:pt x="6168" y="1405"/>
                    <a:pt x="6263" y="1548"/>
                  </a:cubicBezTo>
                  <a:lnTo>
                    <a:pt x="6263" y="3287"/>
                  </a:lnTo>
                  <a:lnTo>
                    <a:pt x="5954" y="3287"/>
                  </a:lnTo>
                  <a:lnTo>
                    <a:pt x="5954" y="834"/>
                  </a:lnTo>
                  <a:cubicBezTo>
                    <a:pt x="5954" y="715"/>
                    <a:pt x="5859" y="596"/>
                    <a:pt x="5716" y="596"/>
                  </a:cubicBezTo>
                  <a:lnTo>
                    <a:pt x="5311" y="596"/>
                  </a:lnTo>
                  <a:cubicBezTo>
                    <a:pt x="5168" y="596"/>
                    <a:pt x="5073" y="715"/>
                    <a:pt x="5073" y="834"/>
                  </a:cubicBezTo>
                  <a:lnTo>
                    <a:pt x="5073" y="3287"/>
                  </a:lnTo>
                  <a:lnTo>
                    <a:pt x="4477" y="3287"/>
                  </a:lnTo>
                  <a:lnTo>
                    <a:pt x="4477" y="239"/>
                  </a:lnTo>
                  <a:cubicBezTo>
                    <a:pt x="4477" y="119"/>
                    <a:pt x="4358" y="0"/>
                    <a:pt x="4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3">
              <a:extLst>
                <a:ext uri="{FF2B5EF4-FFF2-40B4-BE49-F238E27FC236}">
                  <a16:creationId xmlns:a16="http://schemas.microsoft.com/office/drawing/2014/main" id="{C75122BD-8A41-197A-8718-C70C575FA493}"/>
                </a:ext>
              </a:extLst>
            </p:cNvPr>
            <p:cNvSpPr/>
            <p:nvPr/>
          </p:nvSpPr>
          <p:spPr>
            <a:xfrm>
              <a:off x="4120620" y="1570745"/>
              <a:ext cx="132989" cy="115144"/>
            </a:xfrm>
            <a:custGeom>
              <a:avLst/>
              <a:gdLst/>
              <a:ahLst/>
              <a:cxnLst/>
              <a:rect l="l" t="t" r="r" b="b"/>
              <a:pathLst>
                <a:path w="3525" h="3052" extrusionOk="0">
                  <a:moveTo>
                    <a:pt x="1882" y="358"/>
                  </a:moveTo>
                  <a:cubicBezTo>
                    <a:pt x="2382" y="358"/>
                    <a:pt x="2810" y="739"/>
                    <a:pt x="2906" y="1239"/>
                  </a:cubicBezTo>
                  <a:lnTo>
                    <a:pt x="1953" y="1239"/>
                  </a:lnTo>
                  <a:lnTo>
                    <a:pt x="1263" y="549"/>
                  </a:lnTo>
                  <a:cubicBezTo>
                    <a:pt x="1429" y="430"/>
                    <a:pt x="1644" y="358"/>
                    <a:pt x="1858" y="358"/>
                  </a:cubicBezTo>
                  <a:close/>
                  <a:moveTo>
                    <a:pt x="834" y="572"/>
                  </a:moveTo>
                  <a:lnTo>
                    <a:pt x="1739" y="1477"/>
                  </a:lnTo>
                  <a:cubicBezTo>
                    <a:pt x="1786" y="1501"/>
                    <a:pt x="1834" y="1525"/>
                    <a:pt x="1882" y="1525"/>
                  </a:cubicBezTo>
                  <a:lnTo>
                    <a:pt x="3168" y="1525"/>
                  </a:lnTo>
                  <a:cubicBezTo>
                    <a:pt x="3072" y="2144"/>
                    <a:pt x="2525" y="2644"/>
                    <a:pt x="1882" y="2644"/>
                  </a:cubicBezTo>
                  <a:cubicBezTo>
                    <a:pt x="1167" y="2644"/>
                    <a:pt x="572" y="2073"/>
                    <a:pt x="572" y="1358"/>
                  </a:cubicBezTo>
                  <a:cubicBezTo>
                    <a:pt x="572" y="1073"/>
                    <a:pt x="667" y="787"/>
                    <a:pt x="834" y="572"/>
                  </a:cubicBezTo>
                  <a:close/>
                  <a:moveTo>
                    <a:pt x="1882" y="1"/>
                  </a:moveTo>
                  <a:cubicBezTo>
                    <a:pt x="1548" y="1"/>
                    <a:pt x="1263" y="120"/>
                    <a:pt x="1024" y="310"/>
                  </a:cubicBezTo>
                  <a:lnTo>
                    <a:pt x="953" y="239"/>
                  </a:lnTo>
                  <a:cubicBezTo>
                    <a:pt x="929" y="215"/>
                    <a:pt x="882" y="191"/>
                    <a:pt x="834" y="191"/>
                  </a:cubicBezTo>
                  <a:cubicBezTo>
                    <a:pt x="786" y="191"/>
                    <a:pt x="739" y="215"/>
                    <a:pt x="715" y="239"/>
                  </a:cubicBezTo>
                  <a:cubicBezTo>
                    <a:pt x="24" y="930"/>
                    <a:pt x="0" y="2192"/>
                    <a:pt x="1096" y="2835"/>
                  </a:cubicBezTo>
                  <a:cubicBezTo>
                    <a:pt x="1310" y="2954"/>
                    <a:pt x="1524" y="3025"/>
                    <a:pt x="1763" y="3049"/>
                  </a:cubicBezTo>
                  <a:cubicBezTo>
                    <a:pt x="1792" y="3051"/>
                    <a:pt x="1821" y="3051"/>
                    <a:pt x="1850" y="3051"/>
                  </a:cubicBezTo>
                  <a:cubicBezTo>
                    <a:pt x="2764" y="3051"/>
                    <a:pt x="3525" y="2329"/>
                    <a:pt x="3525" y="1406"/>
                  </a:cubicBezTo>
                  <a:cubicBezTo>
                    <a:pt x="3525" y="1311"/>
                    <a:pt x="3430" y="1239"/>
                    <a:pt x="3334" y="1239"/>
                  </a:cubicBezTo>
                  <a:lnTo>
                    <a:pt x="3263" y="1239"/>
                  </a:lnTo>
                  <a:cubicBezTo>
                    <a:pt x="3168" y="549"/>
                    <a:pt x="2572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3">
              <a:extLst>
                <a:ext uri="{FF2B5EF4-FFF2-40B4-BE49-F238E27FC236}">
                  <a16:creationId xmlns:a16="http://schemas.microsoft.com/office/drawing/2014/main" id="{E7787E4A-1549-8202-CC9D-926DD56327B8}"/>
                </a:ext>
              </a:extLst>
            </p:cNvPr>
            <p:cNvSpPr/>
            <p:nvPr/>
          </p:nvSpPr>
          <p:spPr>
            <a:xfrm>
              <a:off x="4032564" y="1572556"/>
              <a:ext cx="86283" cy="14412"/>
            </a:xfrm>
            <a:custGeom>
              <a:avLst/>
              <a:gdLst/>
              <a:ahLst/>
              <a:cxnLst/>
              <a:rect l="l" t="t" r="r" b="b"/>
              <a:pathLst>
                <a:path w="2287" h="382" extrusionOk="0">
                  <a:moveTo>
                    <a:pt x="167" y="0"/>
                  </a:moveTo>
                  <a:cubicBezTo>
                    <a:pt x="72" y="48"/>
                    <a:pt x="1" y="120"/>
                    <a:pt x="1" y="215"/>
                  </a:cubicBezTo>
                  <a:cubicBezTo>
                    <a:pt x="1" y="310"/>
                    <a:pt x="72" y="382"/>
                    <a:pt x="167" y="382"/>
                  </a:cubicBezTo>
                  <a:lnTo>
                    <a:pt x="167" y="286"/>
                  </a:lnTo>
                  <a:lnTo>
                    <a:pt x="2120" y="286"/>
                  </a:lnTo>
                  <a:cubicBezTo>
                    <a:pt x="2152" y="318"/>
                    <a:pt x="2181" y="331"/>
                    <a:pt x="2206" y="331"/>
                  </a:cubicBezTo>
                  <a:cubicBezTo>
                    <a:pt x="2255" y="331"/>
                    <a:pt x="2287" y="278"/>
                    <a:pt x="2287" y="215"/>
                  </a:cubicBezTo>
                  <a:cubicBezTo>
                    <a:pt x="2287" y="120"/>
                    <a:pt x="2215" y="24"/>
                    <a:pt x="2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3">
              <a:extLst>
                <a:ext uri="{FF2B5EF4-FFF2-40B4-BE49-F238E27FC236}">
                  <a16:creationId xmlns:a16="http://schemas.microsoft.com/office/drawing/2014/main" id="{432B8470-F6AC-6E2E-E1CA-3689A40D5A90}"/>
                </a:ext>
              </a:extLst>
            </p:cNvPr>
            <p:cNvSpPr/>
            <p:nvPr/>
          </p:nvSpPr>
          <p:spPr>
            <a:xfrm>
              <a:off x="4032564" y="1595004"/>
              <a:ext cx="86283" cy="17128"/>
            </a:xfrm>
            <a:custGeom>
              <a:avLst/>
              <a:gdLst/>
              <a:ahLst/>
              <a:cxnLst/>
              <a:rect l="l" t="t" r="r" b="b"/>
              <a:pathLst>
                <a:path w="2287" h="454" extrusionOk="0">
                  <a:moveTo>
                    <a:pt x="167" y="1"/>
                  </a:moveTo>
                  <a:cubicBezTo>
                    <a:pt x="72" y="120"/>
                    <a:pt x="1" y="191"/>
                    <a:pt x="1" y="287"/>
                  </a:cubicBezTo>
                  <a:cubicBezTo>
                    <a:pt x="1" y="382"/>
                    <a:pt x="72" y="453"/>
                    <a:pt x="167" y="453"/>
                  </a:cubicBezTo>
                  <a:lnTo>
                    <a:pt x="167" y="287"/>
                  </a:lnTo>
                  <a:lnTo>
                    <a:pt x="2120" y="287"/>
                  </a:lnTo>
                  <a:cubicBezTo>
                    <a:pt x="2162" y="359"/>
                    <a:pt x="2198" y="387"/>
                    <a:pt x="2227" y="387"/>
                  </a:cubicBezTo>
                  <a:cubicBezTo>
                    <a:pt x="2264" y="387"/>
                    <a:pt x="2287" y="340"/>
                    <a:pt x="2287" y="287"/>
                  </a:cubicBezTo>
                  <a:cubicBezTo>
                    <a:pt x="2287" y="191"/>
                    <a:pt x="2215" y="120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3">
              <a:extLst>
                <a:ext uri="{FF2B5EF4-FFF2-40B4-BE49-F238E27FC236}">
                  <a16:creationId xmlns:a16="http://schemas.microsoft.com/office/drawing/2014/main" id="{78580B7A-6ED1-FC79-345C-1E6697EC8671}"/>
                </a:ext>
              </a:extLst>
            </p:cNvPr>
            <p:cNvSpPr/>
            <p:nvPr/>
          </p:nvSpPr>
          <p:spPr>
            <a:xfrm>
              <a:off x="4042448" y="1626544"/>
              <a:ext cx="76398" cy="13431"/>
            </a:xfrm>
            <a:custGeom>
              <a:avLst/>
              <a:gdLst/>
              <a:ahLst/>
              <a:cxnLst/>
              <a:rect l="l" t="t" r="r" b="b"/>
              <a:pathLst>
                <a:path w="2025" h="356" extrusionOk="0">
                  <a:moveTo>
                    <a:pt x="82" y="1"/>
                  </a:moveTo>
                  <a:cubicBezTo>
                    <a:pt x="32" y="1"/>
                    <a:pt x="1" y="54"/>
                    <a:pt x="1" y="117"/>
                  </a:cubicBezTo>
                  <a:cubicBezTo>
                    <a:pt x="1" y="213"/>
                    <a:pt x="72" y="284"/>
                    <a:pt x="167" y="284"/>
                  </a:cubicBezTo>
                  <a:lnTo>
                    <a:pt x="167" y="356"/>
                  </a:lnTo>
                  <a:lnTo>
                    <a:pt x="1858" y="356"/>
                  </a:lnTo>
                  <a:cubicBezTo>
                    <a:pt x="1953" y="284"/>
                    <a:pt x="2025" y="213"/>
                    <a:pt x="2025" y="117"/>
                  </a:cubicBezTo>
                  <a:cubicBezTo>
                    <a:pt x="2025" y="54"/>
                    <a:pt x="1993" y="1"/>
                    <a:pt x="1944" y="1"/>
                  </a:cubicBezTo>
                  <a:cubicBezTo>
                    <a:pt x="1919" y="1"/>
                    <a:pt x="1890" y="14"/>
                    <a:pt x="1858" y="46"/>
                  </a:cubicBezTo>
                  <a:lnTo>
                    <a:pt x="167" y="46"/>
                  </a:lnTo>
                  <a:cubicBezTo>
                    <a:pt x="135" y="14"/>
                    <a:pt x="106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3">
              <a:extLst>
                <a:ext uri="{FF2B5EF4-FFF2-40B4-BE49-F238E27FC236}">
                  <a16:creationId xmlns:a16="http://schemas.microsoft.com/office/drawing/2014/main" id="{D285C406-80D0-647A-1958-0DACEBE8CE0D}"/>
                </a:ext>
              </a:extLst>
            </p:cNvPr>
            <p:cNvSpPr/>
            <p:nvPr/>
          </p:nvSpPr>
          <p:spPr>
            <a:xfrm>
              <a:off x="4062218" y="1650539"/>
              <a:ext cx="56629" cy="11884"/>
            </a:xfrm>
            <a:custGeom>
              <a:avLst/>
              <a:gdLst/>
              <a:ahLst/>
              <a:cxnLst/>
              <a:rect l="l" t="t" r="r" b="b"/>
              <a:pathLst>
                <a:path w="1501" h="315" extrusionOk="0">
                  <a:moveTo>
                    <a:pt x="154" y="1"/>
                  </a:moveTo>
                  <a:cubicBezTo>
                    <a:pt x="72" y="1"/>
                    <a:pt x="0" y="65"/>
                    <a:pt x="0" y="148"/>
                  </a:cubicBezTo>
                  <a:cubicBezTo>
                    <a:pt x="0" y="243"/>
                    <a:pt x="96" y="315"/>
                    <a:pt x="191" y="315"/>
                  </a:cubicBezTo>
                  <a:lnTo>
                    <a:pt x="1334" y="315"/>
                  </a:lnTo>
                  <a:cubicBezTo>
                    <a:pt x="1429" y="315"/>
                    <a:pt x="1501" y="243"/>
                    <a:pt x="1501" y="148"/>
                  </a:cubicBezTo>
                  <a:cubicBezTo>
                    <a:pt x="1501" y="65"/>
                    <a:pt x="1447" y="1"/>
                    <a:pt x="1370" y="1"/>
                  </a:cubicBezTo>
                  <a:cubicBezTo>
                    <a:pt x="1359" y="1"/>
                    <a:pt x="1347" y="2"/>
                    <a:pt x="1334" y="5"/>
                  </a:cubicBezTo>
                  <a:lnTo>
                    <a:pt x="191" y="5"/>
                  </a:lnTo>
                  <a:cubicBezTo>
                    <a:pt x="178" y="2"/>
                    <a:pt x="166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3">
              <a:extLst>
                <a:ext uri="{FF2B5EF4-FFF2-40B4-BE49-F238E27FC236}">
                  <a16:creationId xmlns:a16="http://schemas.microsoft.com/office/drawing/2014/main" id="{608B8293-4023-A240-783A-A9B6082AC735}"/>
                </a:ext>
              </a:extLst>
            </p:cNvPr>
            <p:cNvSpPr/>
            <p:nvPr/>
          </p:nvSpPr>
          <p:spPr>
            <a:xfrm>
              <a:off x="3989441" y="1369846"/>
              <a:ext cx="87188" cy="11507"/>
            </a:xfrm>
            <a:custGeom>
              <a:avLst/>
              <a:gdLst/>
              <a:ahLst/>
              <a:cxnLst/>
              <a:rect l="l" t="t" r="r" b="b"/>
              <a:pathLst>
                <a:path w="2311" h="305" extrusionOk="0">
                  <a:moveTo>
                    <a:pt x="129" y="0"/>
                  </a:moveTo>
                  <a:cubicBezTo>
                    <a:pt x="59" y="0"/>
                    <a:pt x="0" y="60"/>
                    <a:pt x="0" y="134"/>
                  </a:cubicBezTo>
                  <a:cubicBezTo>
                    <a:pt x="0" y="220"/>
                    <a:pt x="77" y="305"/>
                    <a:pt x="161" y="305"/>
                  </a:cubicBezTo>
                  <a:cubicBezTo>
                    <a:pt x="171" y="305"/>
                    <a:pt x="181" y="304"/>
                    <a:pt x="191" y="301"/>
                  </a:cubicBezTo>
                  <a:lnTo>
                    <a:pt x="2144" y="301"/>
                  </a:lnTo>
                  <a:cubicBezTo>
                    <a:pt x="2154" y="304"/>
                    <a:pt x="2164" y="305"/>
                    <a:pt x="2173" y="305"/>
                  </a:cubicBezTo>
                  <a:cubicBezTo>
                    <a:pt x="2253" y="305"/>
                    <a:pt x="2310" y="220"/>
                    <a:pt x="2310" y="134"/>
                  </a:cubicBezTo>
                  <a:cubicBezTo>
                    <a:pt x="2310" y="60"/>
                    <a:pt x="2267" y="0"/>
                    <a:pt x="2202" y="0"/>
                  </a:cubicBezTo>
                  <a:cubicBezTo>
                    <a:pt x="2184" y="0"/>
                    <a:pt x="2165" y="5"/>
                    <a:pt x="2144" y="15"/>
                  </a:cubicBezTo>
                  <a:lnTo>
                    <a:pt x="191" y="15"/>
                  </a:lnTo>
                  <a:cubicBezTo>
                    <a:pt x="170" y="5"/>
                    <a:pt x="149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3">
              <a:extLst>
                <a:ext uri="{FF2B5EF4-FFF2-40B4-BE49-F238E27FC236}">
                  <a16:creationId xmlns:a16="http://schemas.microsoft.com/office/drawing/2014/main" id="{DE627583-F378-329D-FCC7-8D521765970B}"/>
                </a:ext>
              </a:extLst>
            </p:cNvPr>
            <p:cNvSpPr/>
            <p:nvPr/>
          </p:nvSpPr>
          <p:spPr>
            <a:xfrm>
              <a:off x="4203281" y="1369846"/>
              <a:ext cx="53950" cy="11507"/>
            </a:xfrm>
            <a:custGeom>
              <a:avLst/>
              <a:gdLst/>
              <a:ahLst/>
              <a:cxnLst/>
              <a:rect l="l" t="t" r="r" b="b"/>
              <a:pathLst>
                <a:path w="1430" h="305" extrusionOk="0">
                  <a:moveTo>
                    <a:pt x="129" y="0"/>
                  </a:moveTo>
                  <a:cubicBezTo>
                    <a:pt x="58" y="0"/>
                    <a:pt x="0" y="60"/>
                    <a:pt x="0" y="134"/>
                  </a:cubicBezTo>
                  <a:cubicBezTo>
                    <a:pt x="0" y="220"/>
                    <a:pt x="77" y="305"/>
                    <a:pt x="161" y="305"/>
                  </a:cubicBezTo>
                  <a:cubicBezTo>
                    <a:pt x="171" y="305"/>
                    <a:pt x="181" y="304"/>
                    <a:pt x="191" y="301"/>
                  </a:cubicBezTo>
                  <a:lnTo>
                    <a:pt x="1262" y="301"/>
                  </a:lnTo>
                  <a:cubicBezTo>
                    <a:pt x="1273" y="304"/>
                    <a:pt x="1282" y="305"/>
                    <a:pt x="1292" y="305"/>
                  </a:cubicBezTo>
                  <a:cubicBezTo>
                    <a:pt x="1372" y="305"/>
                    <a:pt x="1429" y="220"/>
                    <a:pt x="1429" y="134"/>
                  </a:cubicBezTo>
                  <a:cubicBezTo>
                    <a:pt x="1429" y="60"/>
                    <a:pt x="1386" y="0"/>
                    <a:pt x="1321" y="0"/>
                  </a:cubicBezTo>
                  <a:cubicBezTo>
                    <a:pt x="1303" y="0"/>
                    <a:pt x="1283" y="5"/>
                    <a:pt x="1262" y="15"/>
                  </a:cubicBezTo>
                  <a:lnTo>
                    <a:pt x="191" y="15"/>
                  </a:lnTo>
                  <a:cubicBezTo>
                    <a:pt x="170" y="5"/>
                    <a:pt x="149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3">
              <a:extLst>
                <a:ext uri="{FF2B5EF4-FFF2-40B4-BE49-F238E27FC236}">
                  <a16:creationId xmlns:a16="http://schemas.microsoft.com/office/drawing/2014/main" id="{608B895F-8F47-463F-CBF5-A82355F06D73}"/>
                </a:ext>
              </a:extLst>
            </p:cNvPr>
            <p:cNvSpPr/>
            <p:nvPr/>
          </p:nvSpPr>
          <p:spPr>
            <a:xfrm>
              <a:off x="4203281" y="1392709"/>
              <a:ext cx="53950" cy="11469"/>
            </a:xfrm>
            <a:custGeom>
              <a:avLst/>
              <a:gdLst/>
              <a:ahLst/>
              <a:cxnLst/>
              <a:rect l="l" t="t" r="r" b="b"/>
              <a:pathLst>
                <a:path w="1430" h="304" extrusionOk="0">
                  <a:moveTo>
                    <a:pt x="153" y="0"/>
                  </a:moveTo>
                  <a:cubicBezTo>
                    <a:pt x="72" y="0"/>
                    <a:pt x="0" y="65"/>
                    <a:pt x="0" y="148"/>
                  </a:cubicBezTo>
                  <a:cubicBezTo>
                    <a:pt x="0" y="225"/>
                    <a:pt x="64" y="303"/>
                    <a:pt x="139" y="303"/>
                  </a:cubicBezTo>
                  <a:cubicBezTo>
                    <a:pt x="156" y="303"/>
                    <a:pt x="173" y="299"/>
                    <a:pt x="191" y="290"/>
                  </a:cubicBezTo>
                  <a:lnTo>
                    <a:pt x="1262" y="290"/>
                  </a:lnTo>
                  <a:cubicBezTo>
                    <a:pt x="1280" y="299"/>
                    <a:pt x="1297" y="303"/>
                    <a:pt x="1312" y="303"/>
                  </a:cubicBezTo>
                  <a:cubicBezTo>
                    <a:pt x="1382" y="303"/>
                    <a:pt x="1429" y="225"/>
                    <a:pt x="1429" y="148"/>
                  </a:cubicBezTo>
                  <a:cubicBezTo>
                    <a:pt x="1429" y="65"/>
                    <a:pt x="1375" y="0"/>
                    <a:pt x="1299" y="0"/>
                  </a:cubicBezTo>
                  <a:cubicBezTo>
                    <a:pt x="1287" y="0"/>
                    <a:pt x="1275" y="1"/>
                    <a:pt x="1262" y="5"/>
                  </a:cubicBezTo>
                  <a:lnTo>
                    <a:pt x="191" y="5"/>
                  </a:lnTo>
                  <a:cubicBezTo>
                    <a:pt x="178" y="1"/>
                    <a:pt x="166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3">
              <a:extLst>
                <a:ext uri="{FF2B5EF4-FFF2-40B4-BE49-F238E27FC236}">
                  <a16:creationId xmlns:a16="http://schemas.microsoft.com/office/drawing/2014/main" id="{07CE6CEC-0577-A8BF-7735-1F9982D1E3A9}"/>
                </a:ext>
              </a:extLst>
            </p:cNvPr>
            <p:cNvSpPr/>
            <p:nvPr/>
          </p:nvSpPr>
          <p:spPr>
            <a:xfrm>
              <a:off x="4069386" y="1695661"/>
              <a:ext cx="184223" cy="45424"/>
            </a:xfrm>
            <a:custGeom>
              <a:avLst/>
              <a:gdLst/>
              <a:ahLst/>
              <a:cxnLst/>
              <a:rect l="l" t="t" r="r" b="b"/>
              <a:pathLst>
                <a:path w="4883" h="1204" extrusionOk="0">
                  <a:moveTo>
                    <a:pt x="549" y="548"/>
                  </a:moveTo>
                  <a:lnTo>
                    <a:pt x="549" y="595"/>
                  </a:lnTo>
                  <a:lnTo>
                    <a:pt x="2978" y="595"/>
                  </a:lnTo>
                  <a:lnTo>
                    <a:pt x="2978" y="905"/>
                  </a:lnTo>
                  <a:lnTo>
                    <a:pt x="549" y="905"/>
                  </a:lnTo>
                  <a:cubicBezTo>
                    <a:pt x="453" y="905"/>
                    <a:pt x="358" y="834"/>
                    <a:pt x="358" y="738"/>
                  </a:cubicBezTo>
                  <a:cubicBezTo>
                    <a:pt x="358" y="619"/>
                    <a:pt x="453" y="548"/>
                    <a:pt x="549" y="548"/>
                  </a:cubicBezTo>
                  <a:close/>
                  <a:moveTo>
                    <a:pt x="4395" y="580"/>
                  </a:moveTo>
                  <a:cubicBezTo>
                    <a:pt x="4467" y="580"/>
                    <a:pt x="4526" y="645"/>
                    <a:pt x="4526" y="738"/>
                  </a:cubicBezTo>
                  <a:cubicBezTo>
                    <a:pt x="4526" y="824"/>
                    <a:pt x="4449" y="909"/>
                    <a:pt x="4365" y="909"/>
                  </a:cubicBezTo>
                  <a:cubicBezTo>
                    <a:pt x="4355" y="909"/>
                    <a:pt x="4345" y="908"/>
                    <a:pt x="4335" y="905"/>
                  </a:cubicBezTo>
                  <a:lnTo>
                    <a:pt x="3573" y="905"/>
                  </a:lnTo>
                  <a:lnTo>
                    <a:pt x="3573" y="595"/>
                  </a:lnTo>
                  <a:lnTo>
                    <a:pt x="4335" y="595"/>
                  </a:lnTo>
                  <a:cubicBezTo>
                    <a:pt x="4356" y="585"/>
                    <a:pt x="4376" y="580"/>
                    <a:pt x="4395" y="580"/>
                  </a:cubicBezTo>
                  <a:close/>
                  <a:moveTo>
                    <a:pt x="549" y="0"/>
                  </a:moveTo>
                  <a:cubicBezTo>
                    <a:pt x="263" y="191"/>
                    <a:pt x="1" y="429"/>
                    <a:pt x="1" y="738"/>
                  </a:cubicBezTo>
                  <a:cubicBezTo>
                    <a:pt x="1" y="989"/>
                    <a:pt x="203" y="1204"/>
                    <a:pt x="446" y="1204"/>
                  </a:cubicBezTo>
                  <a:cubicBezTo>
                    <a:pt x="480" y="1204"/>
                    <a:pt x="514" y="1199"/>
                    <a:pt x="549" y="1191"/>
                  </a:cubicBezTo>
                  <a:lnTo>
                    <a:pt x="4335" y="1191"/>
                  </a:lnTo>
                  <a:cubicBezTo>
                    <a:pt x="4373" y="1199"/>
                    <a:pt x="4409" y="1204"/>
                    <a:pt x="4445" y="1204"/>
                  </a:cubicBezTo>
                  <a:cubicBezTo>
                    <a:pt x="4699" y="1204"/>
                    <a:pt x="4883" y="989"/>
                    <a:pt x="4883" y="738"/>
                  </a:cubicBezTo>
                  <a:cubicBezTo>
                    <a:pt x="4883" y="429"/>
                    <a:pt x="4645" y="191"/>
                    <a:pt x="4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43">
            <a:extLst>
              <a:ext uri="{FF2B5EF4-FFF2-40B4-BE49-F238E27FC236}">
                <a16:creationId xmlns:a16="http://schemas.microsoft.com/office/drawing/2014/main" id="{3413513E-2AC5-0CFF-BC74-22F1309459FF}"/>
              </a:ext>
            </a:extLst>
          </p:cNvPr>
          <p:cNvGrpSpPr/>
          <p:nvPr/>
        </p:nvGrpSpPr>
        <p:grpSpPr>
          <a:xfrm>
            <a:off x="6968491" y="2018359"/>
            <a:ext cx="574626" cy="462833"/>
            <a:chOff x="4652502" y="1336269"/>
            <a:chExt cx="460955" cy="371276"/>
          </a:xfrm>
        </p:grpSpPr>
        <p:sp>
          <p:nvSpPr>
            <p:cNvPr id="374" name="Google Shape;374;p43">
              <a:extLst>
                <a:ext uri="{FF2B5EF4-FFF2-40B4-BE49-F238E27FC236}">
                  <a16:creationId xmlns:a16="http://schemas.microsoft.com/office/drawing/2014/main" id="{1A99D6F9-790A-F953-F5CA-DEBCDB281038}"/>
                </a:ext>
              </a:extLst>
            </p:cNvPr>
            <p:cNvSpPr/>
            <p:nvPr/>
          </p:nvSpPr>
          <p:spPr>
            <a:xfrm>
              <a:off x="4652502" y="1336269"/>
              <a:ext cx="460955" cy="371276"/>
            </a:xfrm>
            <a:custGeom>
              <a:avLst/>
              <a:gdLst/>
              <a:ahLst/>
              <a:cxnLst/>
              <a:rect l="l" t="t" r="r" b="b"/>
              <a:pathLst>
                <a:path w="12218" h="9841" extrusionOk="0">
                  <a:moveTo>
                    <a:pt x="1215" y="1262"/>
                  </a:moveTo>
                  <a:cubicBezTo>
                    <a:pt x="1691" y="1262"/>
                    <a:pt x="2049" y="1644"/>
                    <a:pt x="2049" y="2096"/>
                  </a:cubicBezTo>
                  <a:cubicBezTo>
                    <a:pt x="2049" y="2572"/>
                    <a:pt x="1691" y="2953"/>
                    <a:pt x="1215" y="2953"/>
                  </a:cubicBezTo>
                  <a:cubicBezTo>
                    <a:pt x="763" y="2953"/>
                    <a:pt x="382" y="2572"/>
                    <a:pt x="382" y="2096"/>
                  </a:cubicBezTo>
                  <a:cubicBezTo>
                    <a:pt x="382" y="1644"/>
                    <a:pt x="763" y="1262"/>
                    <a:pt x="1215" y="1262"/>
                  </a:cubicBezTo>
                  <a:close/>
                  <a:moveTo>
                    <a:pt x="10431" y="3644"/>
                  </a:moveTo>
                  <a:lnTo>
                    <a:pt x="11574" y="4477"/>
                  </a:lnTo>
                  <a:lnTo>
                    <a:pt x="10431" y="5287"/>
                  </a:lnTo>
                  <a:lnTo>
                    <a:pt x="10431" y="5001"/>
                  </a:lnTo>
                  <a:cubicBezTo>
                    <a:pt x="10431" y="4882"/>
                    <a:pt x="10336" y="4763"/>
                    <a:pt x="10193" y="4763"/>
                  </a:cubicBezTo>
                  <a:lnTo>
                    <a:pt x="9407" y="4763"/>
                  </a:lnTo>
                  <a:lnTo>
                    <a:pt x="9193" y="4358"/>
                  </a:lnTo>
                  <a:lnTo>
                    <a:pt x="9193" y="4335"/>
                  </a:lnTo>
                  <a:cubicBezTo>
                    <a:pt x="9193" y="4287"/>
                    <a:pt x="9169" y="4215"/>
                    <a:pt x="9169" y="4168"/>
                  </a:cubicBezTo>
                  <a:lnTo>
                    <a:pt x="10193" y="4168"/>
                  </a:lnTo>
                  <a:cubicBezTo>
                    <a:pt x="10336" y="4168"/>
                    <a:pt x="10431" y="4049"/>
                    <a:pt x="10431" y="3930"/>
                  </a:cubicBezTo>
                  <a:lnTo>
                    <a:pt x="10431" y="3644"/>
                  </a:lnTo>
                  <a:close/>
                  <a:moveTo>
                    <a:pt x="4573" y="500"/>
                  </a:moveTo>
                  <a:cubicBezTo>
                    <a:pt x="5240" y="500"/>
                    <a:pt x="5764" y="1048"/>
                    <a:pt x="5764" y="1691"/>
                  </a:cubicBezTo>
                  <a:cubicBezTo>
                    <a:pt x="5764" y="1858"/>
                    <a:pt x="5740" y="2001"/>
                    <a:pt x="5668" y="2144"/>
                  </a:cubicBezTo>
                  <a:cubicBezTo>
                    <a:pt x="5645" y="2191"/>
                    <a:pt x="5668" y="2263"/>
                    <a:pt x="5692" y="2310"/>
                  </a:cubicBezTo>
                  <a:cubicBezTo>
                    <a:pt x="5716" y="2358"/>
                    <a:pt x="5764" y="2382"/>
                    <a:pt x="5835" y="2382"/>
                  </a:cubicBezTo>
                  <a:lnTo>
                    <a:pt x="6145" y="2382"/>
                  </a:lnTo>
                  <a:cubicBezTo>
                    <a:pt x="6550" y="2382"/>
                    <a:pt x="6883" y="2715"/>
                    <a:pt x="6883" y="3120"/>
                  </a:cubicBezTo>
                  <a:cubicBezTo>
                    <a:pt x="6883" y="3525"/>
                    <a:pt x="6550" y="3858"/>
                    <a:pt x="6145" y="3858"/>
                  </a:cubicBezTo>
                  <a:lnTo>
                    <a:pt x="5621" y="3858"/>
                  </a:lnTo>
                  <a:cubicBezTo>
                    <a:pt x="5621" y="3858"/>
                    <a:pt x="5430" y="4049"/>
                    <a:pt x="5430" y="4144"/>
                  </a:cubicBezTo>
                  <a:cubicBezTo>
                    <a:pt x="5430" y="4182"/>
                    <a:pt x="5461" y="4194"/>
                    <a:pt x="5497" y="4194"/>
                  </a:cubicBezTo>
                  <a:cubicBezTo>
                    <a:pt x="5552" y="4194"/>
                    <a:pt x="5621" y="4168"/>
                    <a:pt x="5621" y="4168"/>
                  </a:cubicBezTo>
                  <a:lnTo>
                    <a:pt x="6311" y="4168"/>
                  </a:lnTo>
                  <a:cubicBezTo>
                    <a:pt x="6835" y="4168"/>
                    <a:pt x="7312" y="3811"/>
                    <a:pt x="7407" y="3311"/>
                  </a:cubicBezTo>
                  <a:cubicBezTo>
                    <a:pt x="7526" y="2668"/>
                    <a:pt x="7002" y="2072"/>
                    <a:pt x="6383" y="2072"/>
                  </a:cubicBezTo>
                  <a:lnTo>
                    <a:pt x="6264" y="2072"/>
                  </a:lnTo>
                  <a:cubicBezTo>
                    <a:pt x="6288" y="1953"/>
                    <a:pt x="6288" y="1834"/>
                    <a:pt x="6288" y="1715"/>
                  </a:cubicBezTo>
                  <a:lnTo>
                    <a:pt x="6288" y="1644"/>
                  </a:lnTo>
                  <a:cubicBezTo>
                    <a:pt x="7216" y="1763"/>
                    <a:pt x="8050" y="2358"/>
                    <a:pt x="8502" y="3287"/>
                  </a:cubicBezTo>
                  <a:cubicBezTo>
                    <a:pt x="8693" y="3644"/>
                    <a:pt x="8717" y="4049"/>
                    <a:pt x="8764" y="4454"/>
                  </a:cubicBezTo>
                  <a:cubicBezTo>
                    <a:pt x="8764" y="4501"/>
                    <a:pt x="8788" y="4549"/>
                    <a:pt x="8812" y="4596"/>
                  </a:cubicBezTo>
                  <a:lnTo>
                    <a:pt x="9455" y="5740"/>
                  </a:lnTo>
                  <a:cubicBezTo>
                    <a:pt x="9455" y="5763"/>
                    <a:pt x="9479" y="5787"/>
                    <a:pt x="9479" y="5811"/>
                  </a:cubicBezTo>
                  <a:cubicBezTo>
                    <a:pt x="9479" y="5882"/>
                    <a:pt x="9407" y="5954"/>
                    <a:pt x="9336" y="5954"/>
                  </a:cubicBezTo>
                  <a:lnTo>
                    <a:pt x="8693" y="5954"/>
                  </a:lnTo>
                  <a:cubicBezTo>
                    <a:pt x="8502" y="5954"/>
                    <a:pt x="8359" y="6121"/>
                    <a:pt x="8359" y="6311"/>
                  </a:cubicBezTo>
                  <a:lnTo>
                    <a:pt x="8359" y="7097"/>
                  </a:lnTo>
                  <a:cubicBezTo>
                    <a:pt x="8359" y="7454"/>
                    <a:pt x="8074" y="7740"/>
                    <a:pt x="7716" y="7740"/>
                  </a:cubicBezTo>
                  <a:lnTo>
                    <a:pt x="7240" y="7740"/>
                  </a:lnTo>
                  <a:cubicBezTo>
                    <a:pt x="7026" y="7740"/>
                    <a:pt x="6859" y="7907"/>
                    <a:pt x="6859" y="8121"/>
                  </a:cubicBezTo>
                  <a:lnTo>
                    <a:pt x="6859" y="8621"/>
                  </a:lnTo>
                  <a:lnTo>
                    <a:pt x="4478" y="8621"/>
                  </a:lnTo>
                  <a:lnTo>
                    <a:pt x="4478" y="7549"/>
                  </a:lnTo>
                  <a:cubicBezTo>
                    <a:pt x="4478" y="7549"/>
                    <a:pt x="4382" y="6954"/>
                    <a:pt x="4144" y="6787"/>
                  </a:cubicBezTo>
                  <a:cubicBezTo>
                    <a:pt x="3382" y="6216"/>
                    <a:pt x="2954" y="5335"/>
                    <a:pt x="2954" y="4382"/>
                  </a:cubicBezTo>
                  <a:lnTo>
                    <a:pt x="2954" y="4168"/>
                  </a:lnTo>
                  <a:lnTo>
                    <a:pt x="4787" y="4168"/>
                  </a:lnTo>
                  <a:cubicBezTo>
                    <a:pt x="4825" y="4234"/>
                    <a:pt x="4859" y="4259"/>
                    <a:pt x="4886" y="4259"/>
                  </a:cubicBezTo>
                  <a:cubicBezTo>
                    <a:pt x="4928" y="4259"/>
                    <a:pt x="4954" y="4201"/>
                    <a:pt x="4954" y="4144"/>
                  </a:cubicBezTo>
                  <a:cubicBezTo>
                    <a:pt x="4954" y="4049"/>
                    <a:pt x="4787" y="3858"/>
                    <a:pt x="4787" y="3858"/>
                  </a:cubicBezTo>
                  <a:lnTo>
                    <a:pt x="1596" y="3858"/>
                  </a:lnTo>
                  <a:cubicBezTo>
                    <a:pt x="1191" y="3858"/>
                    <a:pt x="858" y="3525"/>
                    <a:pt x="858" y="3120"/>
                  </a:cubicBezTo>
                  <a:lnTo>
                    <a:pt x="858" y="3120"/>
                  </a:lnTo>
                  <a:cubicBezTo>
                    <a:pt x="1025" y="3191"/>
                    <a:pt x="1191" y="3239"/>
                    <a:pt x="1382" y="3239"/>
                  </a:cubicBezTo>
                  <a:cubicBezTo>
                    <a:pt x="2001" y="3239"/>
                    <a:pt x="2501" y="2739"/>
                    <a:pt x="2501" y="2144"/>
                  </a:cubicBezTo>
                  <a:cubicBezTo>
                    <a:pt x="2501" y="1810"/>
                    <a:pt x="2382" y="1524"/>
                    <a:pt x="2144" y="1310"/>
                  </a:cubicBezTo>
                  <a:cubicBezTo>
                    <a:pt x="2311" y="1072"/>
                    <a:pt x="2596" y="905"/>
                    <a:pt x="2930" y="905"/>
                  </a:cubicBezTo>
                  <a:cubicBezTo>
                    <a:pt x="3096" y="905"/>
                    <a:pt x="3263" y="953"/>
                    <a:pt x="3406" y="1024"/>
                  </a:cubicBezTo>
                  <a:cubicBezTo>
                    <a:pt x="3431" y="1041"/>
                    <a:pt x="3460" y="1049"/>
                    <a:pt x="3488" y="1049"/>
                  </a:cubicBezTo>
                  <a:cubicBezTo>
                    <a:pt x="3539" y="1049"/>
                    <a:pt x="3590" y="1023"/>
                    <a:pt x="3620" y="977"/>
                  </a:cubicBezTo>
                  <a:cubicBezTo>
                    <a:pt x="3858" y="691"/>
                    <a:pt x="4192" y="500"/>
                    <a:pt x="4573" y="500"/>
                  </a:cubicBezTo>
                  <a:close/>
                  <a:moveTo>
                    <a:pt x="4621" y="0"/>
                  </a:moveTo>
                  <a:cubicBezTo>
                    <a:pt x="4168" y="0"/>
                    <a:pt x="3739" y="191"/>
                    <a:pt x="3430" y="524"/>
                  </a:cubicBezTo>
                  <a:cubicBezTo>
                    <a:pt x="3239" y="453"/>
                    <a:pt x="3049" y="429"/>
                    <a:pt x="2858" y="429"/>
                  </a:cubicBezTo>
                  <a:cubicBezTo>
                    <a:pt x="2406" y="429"/>
                    <a:pt x="1977" y="667"/>
                    <a:pt x="1739" y="1024"/>
                  </a:cubicBezTo>
                  <a:cubicBezTo>
                    <a:pt x="1572" y="953"/>
                    <a:pt x="1406" y="905"/>
                    <a:pt x="1215" y="905"/>
                  </a:cubicBezTo>
                  <a:cubicBezTo>
                    <a:pt x="548" y="905"/>
                    <a:pt x="1" y="1429"/>
                    <a:pt x="1" y="2096"/>
                  </a:cubicBezTo>
                  <a:cubicBezTo>
                    <a:pt x="1" y="2406"/>
                    <a:pt x="120" y="2668"/>
                    <a:pt x="310" y="2882"/>
                  </a:cubicBezTo>
                  <a:cubicBezTo>
                    <a:pt x="286" y="2977"/>
                    <a:pt x="263" y="3072"/>
                    <a:pt x="263" y="3168"/>
                  </a:cubicBezTo>
                  <a:cubicBezTo>
                    <a:pt x="263" y="3811"/>
                    <a:pt x="1429" y="4168"/>
                    <a:pt x="1429" y="4168"/>
                  </a:cubicBezTo>
                  <a:lnTo>
                    <a:pt x="2692" y="4168"/>
                  </a:lnTo>
                  <a:lnTo>
                    <a:pt x="2692" y="4239"/>
                  </a:lnTo>
                  <a:cubicBezTo>
                    <a:pt x="2668" y="4835"/>
                    <a:pt x="2834" y="5430"/>
                    <a:pt x="3096" y="5954"/>
                  </a:cubicBezTo>
                  <a:lnTo>
                    <a:pt x="2096" y="5954"/>
                  </a:lnTo>
                  <a:lnTo>
                    <a:pt x="2096" y="5525"/>
                  </a:lnTo>
                  <a:cubicBezTo>
                    <a:pt x="2096" y="5525"/>
                    <a:pt x="2001" y="5359"/>
                    <a:pt x="1930" y="5311"/>
                  </a:cubicBezTo>
                  <a:cubicBezTo>
                    <a:pt x="1893" y="5293"/>
                    <a:pt x="1857" y="5285"/>
                    <a:pt x="1822" y="5285"/>
                  </a:cubicBezTo>
                  <a:cubicBezTo>
                    <a:pt x="1765" y="5285"/>
                    <a:pt x="1712" y="5305"/>
                    <a:pt x="1668" y="5335"/>
                  </a:cubicBezTo>
                  <a:lnTo>
                    <a:pt x="120" y="6454"/>
                  </a:lnTo>
                  <a:cubicBezTo>
                    <a:pt x="48" y="6502"/>
                    <a:pt x="24" y="6573"/>
                    <a:pt x="24" y="6668"/>
                  </a:cubicBezTo>
                  <a:cubicBezTo>
                    <a:pt x="24" y="6740"/>
                    <a:pt x="48" y="6811"/>
                    <a:pt x="120" y="6859"/>
                  </a:cubicBezTo>
                  <a:lnTo>
                    <a:pt x="1668" y="8002"/>
                  </a:lnTo>
                  <a:cubicBezTo>
                    <a:pt x="1715" y="8026"/>
                    <a:pt x="1763" y="8050"/>
                    <a:pt x="1810" y="8050"/>
                  </a:cubicBezTo>
                  <a:cubicBezTo>
                    <a:pt x="1858" y="8050"/>
                    <a:pt x="1882" y="8050"/>
                    <a:pt x="1930" y="8026"/>
                  </a:cubicBezTo>
                  <a:cubicBezTo>
                    <a:pt x="2001" y="7978"/>
                    <a:pt x="2049" y="7907"/>
                    <a:pt x="2096" y="7811"/>
                  </a:cubicBezTo>
                  <a:lnTo>
                    <a:pt x="2096" y="7454"/>
                  </a:lnTo>
                  <a:lnTo>
                    <a:pt x="2525" y="7454"/>
                  </a:lnTo>
                  <a:cubicBezTo>
                    <a:pt x="2620" y="7335"/>
                    <a:pt x="2692" y="7264"/>
                    <a:pt x="2692" y="7168"/>
                  </a:cubicBezTo>
                  <a:cubicBezTo>
                    <a:pt x="2692" y="7130"/>
                    <a:pt x="2665" y="7119"/>
                    <a:pt x="2633" y="7119"/>
                  </a:cubicBezTo>
                  <a:cubicBezTo>
                    <a:pt x="2585" y="7119"/>
                    <a:pt x="2525" y="7145"/>
                    <a:pt x="2525" y="7145"/>
                  </a:cubicBezTo>
                  <a:lnTo>
                    <a:pt x="1953" y="7145"/>
                  </a:lnTo>
                  <a:cubicBezTo>
                    <a:pt x="1953" y="7145"/>
                    <a:pt x="1911" y="7137"/>
                    <a:pt x="1869" y="7137"/>
                  </a:cubicBezTo>
                  <a:cubicBezTo>
                    <a:pt x="1805" y="7137"/>
                    <a:pt x="1739" y="7154"/>
                    <a:pt x="1810" y="7240"/>
                  </a:cubicBezTo>
                  <a:lnTo>
                    <a:pt x="1810" y="7573"/>
                  </a:lnTo>
                  <a:lnTo>
                    <a:pt x="453" y="6668"/>
                  </a:lnTo>
                  <a:lnTo>
                    <a:pt x="1810" y="5763"/>
                  </a:lnTo>
                  <a:lnTo>
                    <a:pt x="1810" y="6097"/>
                  </a:lnTo>
                  <a:cubicBezTo>
                    <a:pt x="1716" y="6191"/>
                    <a:pt x="1771" y="6285"/>
                    <a:pt x="1869" y="6285"/>
                  </a:cubicBezTo>
                  <a:cubicBezTo>
                    <a:pt x="1895" y="6285"/>
                    <a:pt x="1923" y="6278"/>
                    <a:pt x="1953" y="6263"/>
                  </a:cubicBezTo>
                  <a:lnTo>
                    <a:pt x="3192" y="6263"/>
                  </a:lnTo>
                  <a:cubicBezTo>
                    <a:pt x="3382" y="6573"/>
                    <a:pt x="3811" y="7145"/>
                    <a:pt x="3811" y="7145"/>
                  </a:cubicBezTo>
                  <a:lnTo>
                    <a:pt x="3358" y="7145"/>
                  </a:lnTo>
                  <a:cubicBezTo>
                    <a:pt x="3358" y="7145"/>
                    <a:pt x="3290" y="7119"/>
                    <a:pt x="3235" y="7119"/>
                  </a:cubicBezTo>
                  <a:cubicBezTo>
                    <a:pt x="3198" y="7119"/>
                    <a:pt x="3168" y="7130"/>
                    <a:pt x="3168" y="7168"/>
                  </a:cubicBezTo>
                  <a:cubicBezTo>
                    <a:pt x="3168" y="7264"/>
                    <a:pt x="3358" y="7454"/>
                    <a:pt x="3358" y="7454"/>
                  </a:cubicBezTo>
                  <a:lnTo>
                    <a:pt x="4144" y="7454"/>
                  </a:lnTo>
                  <a:cubicBezTo>
                    <a:pt x="4168" y="7526"/>
                    <a:pt x="4192" y="7597"/>
                    <a:pt x="4192" y="7669"/>
                  </a:cubicBezTo>
                  <a:lnTo>
                    <a:pt x="4192" y="8645"/>
                  </a:lnTo>
                  <a:lnTo>
                    <a:pt x="4001" y="8645"/>
                  </a:lnTo>
                  <a:cubicBezTo>
                    <a:pt x="3763" y="8645"/>
                    <a:pt x="3597" y="8835"/>
                    <a:pt x="3597" y="9050"/>
                  </a:cubicBezTo>
                  <a:lnTo>
                    <a:pt x="3597" y="9431"/>
                  </a:lnTo>
                  <a:cubicBezTo>
                    <a:pt x="3597" y="9431"/>
                    <a:pt x="3709" y="9837"/>
                    <a:pt x="3935" y="9837"/>
                  </a:cubicBezTo>
                  <a:cubicBezTo>
                    <a:pt x="3941" y="9837"/>
                    <a:pt x="3947" y="9836"/>
                    <a:pt x="3954" y="9836"/>
                  </a:cubicBezTo>
                  <a:lnTo>
                    <a:pt x="6192" y="9836"/>
                  </a:lnTo>
                  <a:cubicBezTo>
                    <a:pt x="6205" y="9839"/>
                    <a:pt x="6217" y="9840"/>
                    <a:pt x="6228" y="9840"/>
                  </a:cubicBezTo>
                  <a:cubicBezTo>
                    <a:pt x="6305" y="9840"/>
                    <a:pt x="6359" y="9773"/>
                    <a:pt x="6359" y="9669"/>
                  </a:cubicBezTo>
                  <a:cubicBezTo>
                    <a:pt x="6359" y="9574"/>
                    <a:pt x="6192" y="9526"/>
                    <a:pt x="6192" y="9526"/>
                  </a:cubicBezTo>
                  <a:lnTo>
                    <a:pt x="3930" y="9526"/>
                  </a:lnTo>
                  <a:cubicBezTo>
                    <a:pt x="3906" y="9526"/>
                    <a:pt x="3882" y="9502"/>
                    <a:pt x="3882" y="9478"/>
                  </a:cubicBezTo>
                  <a:lnTo>
                    <a:pt x="3882" y="9002"/>
                  </a:lnTo>
                  <a:cubicBezTo>
                    <a:pt x="3882" y="8955"/>
                    <a:pt x="3906" y="8931"/>
                    <a:pt x="3930" y="8931"/>
                  </a:cubicBezTo>
                  <a:lnTo>
                    <a:pt x="7693" y="8931"/>
                  </a:lnTo>
                  <a:cubicBezTo>
                    <a:pt x="7716" y="8931"/>
                    <a:pt x="7740" y="8955"/>
                    <a:pt x="7740" y="9002"/>
                  </a:cubicBezTo>
                  <a:lnTo>
                    <a:pt x="7740" y="9431"/>
                  </a:lnTo>
                  <a:cubicBezTo>
                    <a:pt x="7740" y="9431"/>
                    <a:pt x="7645" y="9502"/>
                    <a:pt x="7621" y="9526"/>
                  </a:cubicBezTo>
                  <a:lnTo>
                    <a:pt x="7026" y="9526"/>
                  </a:lnTo>
                  <a:cubicBezTo>
                    <a:pt x="7013" y="9523"/>
                    <a:pt x="7001" y="9521"/>
                    <a:pt x="6988" y="9521"/>
                  </a:cubicBezTo>
                  <a:cubicBezTo>
                    <a:pt x="6907" y="9521"/>
                    <a:pt x="6835" y="9586"/>
                    <a:pt x="6835" y="9669"/>
                  </a:cubicBezTo>
                  <a:cubicBezTo>
                    <a:pt x="6835" y="9788"/>
                    <a:pt x="7026" y="9836"/>
                    <a:pt x="7026" y="9836"/>
                  </a:cubicBezTo>
                  <a:lnTo>
                    <a:pt x="7645" y="9836"/>
                  </a:lnTo>
                  <a:cubicBezTo>
                    <a:pt x="7859" y="9836"/>
                    <a:pt x="8050" y="9645"/>
                    <a:pt x="8050" y="9407"/>
                  </a:cubicBezTo>
                  <a:lnTo>
                    <a:pt x="8050" y="8764"/>
                  </a:lnTo>
                  <a:cubicBezTo>
                    <a:pt x="8050" y="8526"/>
                    <a:pt x="7859" y="8335"/>
                    <a:pt x="7645" y="8335"/>
                  </a:cubicBezTo>
                  <a:lnTo>
                    <a:pt x="7145" y="8335"/>
                  </a:lnTo>
                  <a:lnTo>
                    <a:pt x="7145" y="8026"/>
                  </a:lnTo>
                  <a:cubicBezTo>
                    <a:pt x="7169" y="8026"/>
                    <a:pt x="7187" y="8020"/>
                    <a:pt x="7198" y="8020"/>
                  </a:cubicBezTo>
                  <a:cubicBezTo>
                    <a:pt x="7210" y="8020"/>
                    <a:pt x="7216" y="8026"/>
                    <a:pt x="7216" y="8050"/>
                  </a:cubicBezTo>
                  <a:lnTo>
                    <a:pt x="7812" y="8050"/>
                  </a:lnTo>
                  <a:cubicBezTo>
                    <a:pt x="8383" y="8002"/>
                    <a:pt x="8931" y="6978"/>
                    <a:pt x="8931" y="6978"/>
                  </a:cubicBezTo>
                  <a:lnTo>
                    <a:pt x="8931" y="6359"/>
                  </a:lnTo>
                  <a:cubicBezTo>
                    <a:pt x="8931" y="6359"/>
                    <a:pt x="8860" y="6335"/>
                    <a:pt x="8860" y="6263"/>
                  </a:cubicBezTo>
                  <a:lnTo>
                    <a:pt x="9360" y="6263"/>
                  </a:lnTo>
                  <a:cubicBezTo>
                    <a:pt x="9395" y="6272"/>
                    <a:pt x="9428" y="6276"/>
                    <a:pt x="9461" y="6276"/>
                  </a:cubicBezTo>
                  <a:cubicBezTo>
                    <a:pt x="9695" y="6276"/>
                    <a:pt x="9860" y="6065"/>
                    <a:pt x="9860" y="5835"/>
                  </a:cubicBezTo>
                  <a:cubicBezTo>
                    <a:pt x="9860" y="5740"/>
                    <a:pt x="9836" y="5668"/>
                    <a:pt x="9788" y="5597"/>
                  </a:cubicBezTo>
                  <a:lnTo>
                    <a:pt x="9598" y="5073"/>
                  </a:lnTo>
                  <a:lnTo>
                    <a:pt x="10122" y="5073"/>
                  </a:lnTo>
                  <a:lnTo>
                    <a:pt x="10122" y="5668"/>
                  </a:lnTo>
                  <a:cubicBezTo>
                    <a:pt x="10169" y="5763"/>
                    <a:pt x="10217" y="5835"/>
                    <a:pt x="10312" y="5882"/>
                  </a:cubicBezTo>
                  <a:cubicBezTo>
                    <a:pt x="10336" y="5906"/>
                    <a:pt x="10384" y="5906"/>
                    <a:pt x="10407" y="5906"/>
                  </a:cubicBezTo>
                  <a:cubicBezTo>
                    <a:pt x="10455" y="5906"/>
                    <a:pt x="10527" y="5882"/>
                    <a:pt x="10550" y="5859"/>
                  </a:cubicBezTo>
                  <a:lnTo>
                    <a:pt x="12122" y="4739"/>
                  </a:lnTo>
                  <a:cubicBezTo>
                    <a:pt x="12170" y="4692"/>
                    <a:pt x="12217" y="4620"/>
                    <a:pt x="12217" y="4549"/>
                  </a:cubicBezTo>
                  <a:cubicBezTo>
                    <a:pt x="12217" y="4454"/>
                    <a:pt x="12170" y="4382"/>
                    <a:pt x="12122" y="4335"/>
                  </a:cubicBezTo>
                  <a:lnTo>
                    <a:pt x="10574" y="3191"/>
                  </a:lnTo>
                  <a:cubicBezTo>
                    <a:pt x="10515" y="3162"/>
                    <a:pt x="10456" y="3142"/>
                    <a:pt x="10403" y="3142"/>
                  </a:cubicBezTo>
                  <a:cubicBezTo>
                    <a:pt x="10370" y="3142"/>
                    <a:pt x="10340" y="3149"/>
                    <a:pt x="10312" y="3168"/>
                  </a:cubicBezTo>
                  <a:cubicBezTo>
                    <a:pt x="10217" y="3215"/>
                    <a:pt x="10146" y="3382"/>
                    <a:pt x="10146" y="3382"/>
                  </a:cubicBezTo>
                  <a:lnTo>
                    <a:pt x="10146" y="3858"/>
                  </a:lnTo>
                  <a:lnTo>
                    <a:pt x="9098" y="3858"/>
                  </a:lnTo>
                  <a:cubicBezTo>
                    <a:pt x="8955" y="3191"/>
                    <a:pt x="8645" y="2596"/>
                    <a:pt x="8169" y="2120"/>
                  </a:cubicBezTo>
                  <a:cubicBezTo>
                    <a:pt x="7621" y="1596"/>
                    <a:pt x="6931" y="1262"/>
                    <a:pt x="6216" y="1191"/>
                  </a:cubicBezTo>
                  <a:cubicBezTo>
                    <a:pt x="6026" y="500"/>
                    <a:pt x="5383" y="0"/>
                    <a:pt x="4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3">
              <a:extLst>
                <a:ext uri="{FF2B5EF4-FFF2-40B4-BE49-F238E27FC236}">
                  <a16:creationId xmlns:a16="http://schemas.microsoft.com/office/drawing/2014/main" id="{96CD27A9-5403-EE51-17E0-D1BBCF1F7F79}"/>
                </a:ext>
              </a:extLst>
            </p:cNvPr>
            <p:cNvSpPr/>
            <p:nvPr/>
          </p:nvSpPr>
          <p:spPr>
            <a:xfrm>
              <a:off x="4673177" y="1399840"/>
              <a:ext cx="49461" cy="33502"/>
            </a:xfrm>
            <a:custGeom>
              <a:avLst/>
              <a:gdLst/>
              <a:ahLst/>
              <a:cxnLst/>
              <a:rect l="l" t="t" r="r" b="b"/>
              <a:pathLst>
                <a:path w="1311" h="888" extrusionOk="0">
                  <a:moveTo>
                    <a:pt x="1131" y="0"/>
                  </a:moveTo>
                  <a:cubicBezTo>
                    <a:pt x="1084" y="0"/>
                    <a:pt x="1036" y="18"/>
                    <a:pt x="1000" y="54"/>
                  </a:cubicBezTo>
                  <a:lnTo>
                    <a:pt x="596" y="459"/>
                  </a:lnTo>
                  <a:lnTo>
                    <a:pt x="334" y="173"/>
                  </a:lnTo>
                  <a:cubicBezTo>
                    <a:pt x="298" y="149"/>
                    <a:pt x="250" y="137"/>
                    <a:pt x="203" y="137"/>
                  </a:cubicBezTo>
                  <a:cubicBezTo>
                    <a:pt x="155" y="137"/>
                    <a:pt x="107" y="149"/>
                    <a:pt x="72" y="173"/>
                  </a:cubicBezTo>
                  <a:cubicBezTo>
                    <a:pt x="0" y="244"/>
                    <a:pt x="0" y="363"/>
                    <a:pt x="72" y="435"/>
                  </a:cubicBezTo>
                  <a:lnTo>
                    <a:pt x="477" y="840"/>
                  </a:lnTo>
                  <a:cubicBezTo>
                    <a:pt x="500" y="863"/>
                    <a:pt x="548" y="887"/>
                    <a:pt x="596" y="887"/>
                  </a:cubicBezTo>
                  <a:cubicBezTo>
                    <a:pt x="643" y="887"/>
                    <a:pt x="691" y="863"/>
                    <a:pt x="715" y="840"/>
                  </a:cubicBezTo>
                  <a:lnTo>
                    <a:pt x="1239" y="316"/>
                  </a:lnTo>
                  <a:lnTo>
                    <a:pt x="1262" y="316"/>
                  </a:lnTo>
                  <a:cubicBezTo>
                    <a:pt x="1310" y="244"/>
                    <a:pt x="1310" y="125"/>
                    <a:pt x="1262" y="54"/>
                  </a:cubicBezTo>
                  <a:cubicBezTo>
                    <a:pt x="1227" y="18"/>
                    <a:pt x="1179" y="0"/>
                    <a:pt x="1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3">
              <a:extLst>
                <a:ext uri="{FF2B5EF4-FFF2-40B4-BE49-F238E27FC236}">
                  <a16:creationId xmlns:a16="http://schemas.microsoft.com/office/drawing/2014/main" id="{BE37EE1E-4026-1720-14B4-0E2A056DC611}"/>
                </a:ext>
              </a:extLst>
            </p:cNvPr>
            <p:cNvSpPr/>
            <p:nvPr/>
          </p:nvSpPr>
          <p:spPr>
            <a:xfrm>
              <a:off x="4753121" y="1402556"/>
              <a:ext cx="102468" cy="12790"/>
            </a:xfrm>
            <a:custGeom>
              <a:avLst/>
              <a:gdLst/>
              <a:ahLst/>
              <a:cxnLst/>
              <a:rect l="l" t="t" r="r" b="b"/>
              <a:pathLst>
                <a:path w="2716" h="339" extrusionOk="0">
                  <a:moveTo>
                    <a:pt x="93" y="0"/>
                  </a:moveTo>
                  <a:cubicBezTo>
                    <a:pt x="37" y="0"/>
                    <a:pt x="1" y="56"/>
                    <a:pt x="1" y="125"/>
                  </a:cubicBezTo>
                  <a:cubicBezTo>
                    <a:pt x="1" y="220"/>
                    <a:pt x="72" y="315"/>
                    <a:pt x="167" y="339"/>
                  </a:cubicBezTo>
                  <a:lnTo>
                    <a:pt x="2549" y="339"/>
                  </a:lnTo>
                  <a:cubicBezTo>
                    <a:pt x="2644" y="315"/>
                    <a:pt x="2716" y="220"/>
                    <a:pt x="2716" y="125"/>
                  </a:cubicBezTo>
                  <a:cubicBezTo>
                    <a:pt x="2716" y="56"/>
                    <a:pt x="2679" y="0"/>
                    <a:pt x="2623" y="0"/>
                  </a:cubicBezTo>
                  <a:cubicBezTo>
                    <a:pt x="2601" y="0"/>
                    <a:pt x="2576" y="9"/>
                    <a:pt x="2549" y="29"/>
                  </a:cubicBezTo>
                  <a:lnTo>
                    <a:pt x="167" y="29"/>
                  </a:lnTo>
                  <a:cubicBezTo>
                    <a:pt x="140" y="9"/>
                    <a:pt x="115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>
              <a:extLst>
                <a:ext uri="{FF2B5EF4-FFF2-40B4-BE49-F238E27FC236}">
                  <a16:creationId xmlns:a16="http://schemas.microsoft.com/office/drawing/2014/main" id="{6380494A-00AB-2CB1-A74E-302E50EC2E1A}"/>
                </a:ext>
              </a:extLst>
            </p:cNvPr>
            <p:cNvSpPr/>
            <p:nvPr/>
          </p:nvSpPr>
          <p:spPr>
            <a:xfrm>
              <a:off x="4753121" y="1425645"/>
              <a:ext cx="102468" cy="12186"/>
            </a:xfrm>
            <a:custGeom>
              <a:avLst/>
              <a:gdLst/>
              <a:ahLst/>
              <a:cxnLst/>
              <a:rect l="l" t="t" r="r" b="b"/>
              <a:pathLst>
                <a:path w="2716" h="323" extrusionOk="0">
                  <a:moveTo>
                    <a:pt x="118" y="0"/>
                  </a:moveTo>
                  <a:cubicBezTo>
                    <a:pt x="48" y="0"/>
                    <a:pt x="1" y="78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549" y="322"/>
                  </a:lnTo>
                  <a:cubicBezTo>
                    <a:pt x="2644" y="322"/>
                    <a:pt x="2716" y="251"/>
                    <a:pt x="2716" y="156"/>
                  </a:cubicBezTo>
                  <a:cubicBezTo>
                    <a:pt x="2716" y="78"/>
                    <a:pt x="2668" y="0"/>
                    <a:pt x="2599" y="0"/>
                  </a:cubicBezTo>
                  <a:cubicBezTo>
                    <a:pt x="2583" y="0"/>
                    <a:pt x="2566" y="4"/>
                    <a:pt x="2549" y="13"/>
                  </a:cubicBezTo>
                  <a:lnTo>
                    <a:pt x="167" y="13"/>
                  </a:lnTo>
                  <a:cubicBezTo>
                    <a:pt x="150" y="4"/>
                    <a:pt x="133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>
              <a:extLst>
                <a:ext uri="{FF2B5EF4-FFF2-40B4-BE49-F238E27FC236}">
                  <a16:creationId xmlns:a16="http://schemas.microsoft.com/office/drawing/2014/main" id="{5F702EB1-8ADA-8DAE-57C3-6FE99A03865A}"/>
                </a:ext>
              </a:extLst>
            </p:cNvPr>
            <p:cNvSpPr/>
            <p:nvPr/>
          </p:nvSpPr>
          <p:spPr>
            <a:xfrm>
              <a:off x="4753121" y="1448584"/>
              <a:ext cx="80925" cy="12261"/>
            </a:xfrm>
            <a:custGeom>
              <a:avLst/>
              <a:gdLst/>
              <a:ahLst/>
              <a:cxnLst/>
              <a:rect l="l" t="t" r="r" b="b"/>
              <a:pathLst>
                <a:path w="2145" h="325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0"/>
                    <a:pt x="45" y="325"/>
                    <a:pt x="110" y="325"/>
                  </a:cubicBezTo>
                  <a:cubicBezTo>
                    <a:pt x="128" y="325"/>
                    <a:pt x="147" y="320"/>
                    <a:pt x="167" y="310"/>
                  </a:cubicBezTo>
                  <a:lnTo>
                    <a:pt x="1977" y="310"/>
                  </a:lnTo>
                  <a:cubicBezTo>
                    <a:pt x="1998" y="320"/>
                    <a:pt x="2017" y="325"/>
                    <a:pt x="2035" y="325"/>
                  </a:cubicBezTo>
                  <a:cubicBezTo>
                    <a:pt x="2100" y="325"/>
                    <a:pt x="2144" y="260"/>
                    <a:pt x="2144" y="167"/>
                  </a:cubicBezTo>
                  <a:cubicBezTo>
                    <a:pt x="2144" y="72"/>
                    <a:pt x="2073" y="0"/>
                    <a:pt x="1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3">
            <a:extLst>
              <a:ext uri="{FF2B5EF4-FFF2-40B4-BE49-F238E27FC236}">
                <a16:creationId xmlns:a16="http://schemas.microsoft.com/office/drawing/2014/main" id="{9253D61A-C89C-82C5-AA09-3F331E7614DD}"/>
              </a:ext>
            </a:extLst>
          </p:cNvPr>
          <p:cNvGrpSpPr/>
          <p:nvPr/>
        </p:nvGrpSpPr>
        <p:grpSpPr>
          <a:xfrm>
            <a:off x="457974" y="862586"/>
            <a:ext cx="7224601" cy="232393"/>
            <a:chOff x="763125" y="3325025"/>
            <a:chExt cx="10502400" cy="331800"/>
          </a:xfrm>
        </p:grpSpPr>
        <p:cxnSp>
          <p:nvCxnSpPr>
            <p:cNvPr id="380" name="Google Shape;380;p43">
              <a:extLst>
                <a:ext uri="{FF2B5EF4-FFF2-40B4-BE49-F238E27FC236}">
                  <a16:creationId xmlns:a16="http://schemas.microsoft.com/office/drawing/2014/main" id="{BA339E73-779A-DBF3-620F-F44CB3C607F2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381" name="Google Shape;381;p43">
              <a:extLst>
                <a:ext uri="{FF2B5EF4-FFF2-40B4-BE49-F238E27FC236}">
                  <a16:creationId xmlns:a16="http://schemas.microsoft.com/office/drawing/2014/main" id="{94D24352-5875-CA58-65E0-CE8617BBF053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382" name="Google Shape;382;p43">
              <a:extLst>
                <a:ext uri="{FF2B5EF4-FFF2-40B4-BE49-F238E27FC236}">
                  <a16:creationId xmlns:a16="http://schemas.microsoft.com/office/drawing/2014/main" id="{92029A11-55A5-1C52-AD73-837787FE11A8}"/>
                </a:ext>
              </a:extLst>
            </p:cNvPr>
            <p:cNvCxnSpPr/>
            <p:nvPr/>
          </p:nvCxnSpPr>
          <p:spPr>
            <a:xfrm>
              <a:off x="1280925" y="3656825"/>
              <a:ext cx="9984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9731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29FDFCBB-BDB1-C7EF-1123-C0F828755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>
            <a:extLst>
              <a:ext uri="{FF2B5EF4-FFF2-40B4-BE49-F238E27FC236}">
                <a16:creationId xmlns:a16="http://schemas.microsoft.com/office/drawing/2014/main" id="{9EA27415-FFB9-152B-E1D3-DACFA0D502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2750" y="-42387"/>
            <a:ext cx="6898500" cy="21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Engineering </a:t>
            </a:r>
            <a:r>
              <a:rPr lang="en" dirty="0">
                <a:solidFill>
                  <a:schemeClr val="dk2"/>
                </a:solidFill>
              </a:rPr>
              <a:t>F</a:t>
            </a:r>
            <a:r>
              <a:rPr lang="nl-BE" dirty="0">
                <a:solidFill>
                  <a:schemeClr val="dk2"/>
                </a:solidFill>
              </a:rPr>
              <a:t>i</a:t>
            </a:r>
            <a:r>
              <a:rPr lang="en" dirty="0">
                <a:solidFill>
                  <a:schemeClr val="dk2"/>
                </a:solidFill>
              </a:rPr>
              <a:t>nal Exam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1" name="Google Shape;211;p36">
            <a:extLst>
              <a:ext uri="{FF2B5EF4-FFF2-40B4-BE49-F238E27FC236}">
                <a16:creationId xmlns:a16="http://schemas.microsoft.com/office/drawing/2014/main" id="{6349C4BA-27AF-DD06-C76E-0204BDC828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3195" y="3832416"/>
            <a:ext cx="51858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Thomas More</a:t>
            </a:r>
          </a:p>
          <a:p>
            <a:pPr marL="0" indent="0"/>
            <a:r>
              <a:rPr lang="en" dirty="0"/>
              <a:t>Applied Data Intelligence </a:t>
            </a:r>
          </a:p>
        </p:txBody>
      </p:sp>
      <p:grpSp>
        <p:nvGrpSpPr>
          <p:cNvPr id="212" name="Google Shape;212;p36">
            <a:extLst>
              <a:ext uri="{FF2B5EF4-FFF2-40B4-BE49-F238E27FC236}">
                <a16:creationId xmlns:a16="http://schemas.microsoft.com/office/drawing/2014/main" id="{1C2F0461-BDFA-5E3D-C1BC-530DA547AE16}"/>
              </a:ext>
            </a:extLst>
          </p:cNvPr>
          <p:cNvGrpSpPr/>
          <p:nvPr/>
        </p:nvGrpSpPr>
        <p:grpSpPr>
          <a:xfrm>
            <a:off x="443600" y="1670830"/>
            <a:ext cx="7187700" cy="331800"/>
            <a:chOff x="763125" y="3325025"/>
            <a:chExt cx="7187700" cy="331800"/>
          </a:xfrm>
        </p:grpSpPr>
        <p:cxnSp>
          <p:nvCxnSpPr>
            <p:cNvPr id="213" name="Google Shape;213;p36">
              <a:extLst>
                <a:ext uri="{FF2B5EF4-FFF2-40B4-BE49-F238E27FC236}">
                  <a16:creationId xmlns:a16="http://schemas.microsoft.com/office/drawing/2014/main" id="{C5999814-2BF4-2845-D938-015068900953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14" name="Google Shape;214;p36">
              <a:extLst>
                <a:ext uri="{FF2B5EF4-FFF2-40B4-BE49-F238E27FC236}">
                  <a16:creationId xmlns:a16="http://schemas.microsoft.com/office/drawing/2014/main" id="{734D64A5-52EE-DF84-65BD-7A03077B8895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15" name="Google Shape;215;p36">
              <a:extLst>
                <a:ext uri="{FF2B5EF4-FFF2-40B4-BE49-F238E27FC236}">
                  <a16:creationId xmlns:a16="http://schemas.microsoft.com/office/drawing/2014/main" id="{420092C6-F85D-8E38-547F-3A77DBA0FEB0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2" name="Google Shape;211;p36">
            <a:extLst>
              <a:ext uri="{FF2B5EF4-FFF2-40B4-BE49-F238E27FC236}">
                <a16:creationId xmlns:a16="http://schemas.microsoft.com/office/drawing/2014/main" id="{6FD5E2F5-018F-D0A7-59EA-2F5F7E80C779}"/>
              </a:ext>
            </a:extLst>
          </p:cNvPr>
          <p:cNvSpPr txBox="1">
            <a:spLocks/>
          </p:cNvSpPr>
          <p:nvPr/>
        </p:nvSpPr>
        <p:spPr>
          <a:xfrm>
            <a:off x="935005" y="3994249"/>
            <a:ext cx="2743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l"/>
            <a:r>
              <a:rPr lang="en" dirty="0"/>
              <a:t>Jelle Smet &amp;</a:t>
            </a:r>
          </a:p>
          <a:p>
            <a:pPr marL="0" indent="0" algn="l"/>
            <a:r>
              <a:rPr lang="en" dirty="0"/>
              <a:t>Xander Aerts </a:t>
            </a:r>
          </a:p>
        </p:txBody>
      </p:sp>
      <p:sp>
        <p:nvSpPr>
          <p:cNvPr id="3" name="Google Shape;210;p36">
            <a:extLst>
              <a:ext uri="{FF2B5EF4-FFF2-40B4-BE49-F238E27FC236}">
                <a16:creationId xmlns:a16="http://schemas.microsoft.com/office/drawing/2014/main" id="{516EE5C4-384B-DDD1-2B4E-52AC4882CB18}"/>
              </a:ext>
            </a:extLst>
          </p:cNvPr>
          <p:cNvSpPr txBox="1">
            <a:spLocks/>
          </p:cNvSpPr>
          <p:nvPr/>
        </p:nvSpPr>
        <p:spPr>
          <a:xfrm>
            <a:off x="1122750" y="2236492"/>
            <a:ext cx="3964038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line Sans Mono Medium"/>
              <a:buNone/>
              <a:defRPr sz="4900" b="0" i="0" u="none" strike="noStrike" cap="none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nl-BE" dirty="0">
                <a:solidFill>
                  <a:schemeClr val="dk2"/>
                </a:solidFill>
              </a:rPr>
              <a:t>Questions?</a:t>
            </a:r>
          </a:p>
        </p:txBody>
      </p:sp>
      <p:grpSp>
        <p:nvGrpSpPr>
          <p:cNvPr id="4" name="Google Shape;212;p36">
            <a:extLst>
              <a:ext uri="{FF2B5EF4-FFF2-40B4-BE49-F238E27FC236}">
                <a16:creationId xmlns:a16="http://schemas.microsoft.com/office/drawing/2014/main" id="{1C3EB1E0-EAAB-E1C4-D70F-F4BB8E69A250}"/>
              </a:ext>
            </a:extLst>
          </p:cNvPr>
          <p:cNvGrpSpPr/>
          <p:nvPr/>
        </p:nvGrpSpPr>
        <p:grpSpPr>
          <a:xfrm>
            <a:off x="443600" y="2809070"/>
            <a:ext cx="7187700" cy="331800"/>
            <a:chOff x="763125" y="3325025"/>
            <a:chExt cx="7187700" cy="331800"/>
          </a:xfrm>
        </p:grpSpPr>
        <p:cxnSp>
          <p:nvCxnSpPr>
            <p:cNvPr id="5" name="Google Shape;213;p36">
              <a:extLst>
                <a:ext uri="{FF2B5EF4-FFF2-40B4-BE49-F238E27FC236}">
                  <a16:creationId xmlns:a16="http://schemas.microsoft.com/office/drawing/2014/main" id="{0479492D-8349-0816-4E52-E5E28A197D97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6" name="Google Shape;214;p36">
              <a:extLst>
                <a:ext uri="{FF2B5EF4-FFF2-40B4-BE49-F238E27FC236}">
                  <a16:creationId xmlns:a16="http://schemas.microsoft.com/office/drawing/2014/main" id="{E6C0118B-6346-2CAD-A504-FA537A9F1D85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7" name="Google Shape;215;p36">
              <a:extLst>
                <a:ext uri="{FF2B5EF4-FFF2-40B4-BE49-F238E27FC236}">
                  <a16:creationId xmlns:a16="http://schemas.microsoft.com/office/drawing/2014/main" id="{9070381F-75BE-94A1-2D7F-7A632A4FD163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grpSp>
        <p:nvGrpSpPr>
          <p:cNvPr id="8" name="Google Shape;212;p36">
            <a:extLst>
              <a:ext uri="{FF2B5EF4-FFF2-40B4-BE49-F238E27FC236}">
                <a16:creationId xmlns:a16="http://schemas.microsoft.com/office/drawing/2014/main" id="{034C0F19-E922-EEB4-7E42-B043149FB098}"/>
              </a:ext>
            </a:extLst>
          </p:cNvPr>
          <p:cNvGrpSpPr/>
          <p:nvPr/>
        </p:nvGrpSpPr>
        <p:grpSpPr>
          <a:xfrm>
            <a:off x="443600" y="2974969"/>
            <a:ext cx="7187700" cy="331800"/>
            <a:chOff x="763125" y="3325025"/>
            <a:chExt cx="7187700" cy="331800"/>
          </a:xfrm>
        </p:grpSpPr>
        <p:cxnSp>
          <p:nvCxnSpPr>
            <p:cNvPr id="9" name="Google Shape;213;p36">
              <a:extLst>
                <a:ext uri="{FF2B5EF4-FFF2-40B4-BE49-F238E27FC236}">
                  <a16:creationId xmlns:a16="http://schemas.microsoft.com/office/drawing/2014/main" id="{CB4E2DBE-889C-2636-4057-7776847B50D6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10" name="Google Shape;214;p36">
              <a:extLst>
                <a:ext uri="{FF2B5EF4-FFF2-40B4-BE49-F238E27FC236}">
                  <a16:creationId xmlns:a16="http://schemas.microsoft.com/office/drawing/2014/main" id="{E9305153-B71F-9911-5737-BDD6C06B9662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11" name="Google Shape;215;p36">
              <a:extLst>
                <a:ext uri="{FF2B5EF4-FFF2-40B4-BE49-F238E27FC236}">
                  <a16:creationId xmlns:a16="http://schemas.microsoft.com/office/drawing/2014/main" id="{3BA76ECF-77B9-0C0B-5C5C-A68F60C7722C}"/>
                </a:ext>
              </a:extLst>
            </p:cNvPr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0336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0E7889AB-7C4F-F23D-EEE7-9C23BF71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001DB5B7-6588-81F5-13AC-7A8A711B785A}"/>
              </a:ext>
            </a:extLst>
          </p:cNvPr>
          <p:cNvSpPr/>
          <p:nvPr/>
        </p:nvSpPr>
        <p:spPr>
          <a:xfrm>
            <a:off x="715100" y="880075"/>
            <a:ext cx="6361598" cy="37284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5CE0B0B1-4275-B5AC-3CF6-8632C6519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574" y="2057250"/>
            <a:ext cx="5760481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Approach &amp; Implementation</a:t>
            </a: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7011D4B8-35D6-4B8F-B5E9-6996667A479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646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9">
            <a:extLst>
              <a:ext uri="{FF2B5EF4-FFF2-40B4-BE49-F238E27FC236}">
                <a16:creationId xmlns:a16="http://schemas.microsoft.com/office/drawing/2014/main" id="{04A5E055-F19A-05B0-5A68-D5BECD6D8D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4589" y="3869924"/>
            <a:ext cx="4386000" cy="60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General Approach</a:t>
            </a:r>
          </a:p>
        </p:txBody>
      </p:sp>
      <p:grpSp>
        <p:nvGrpSpPr>
          <p:cNvPr id="258" name="Google Shape;258;p39">
            <a:extLst>
              <a:ext uri="{FF2B5EF4-FFF2-40B4-BE49-F238E27FC236}">
                <a16:creationId xmlns:a16="http://schemas.microsoft.com/office/drawing/2014/main" id="{2C603575-83D8-C47D-8794-A72855E89F54}"/>
              </a:ext>
            </a:extLst>
          </p:cNvPr>
          <p:cNvGrpSpPr/>
          <p:nvPr/>
        </p:nvGrpSpPr>
        <p:grpSpPr>
          <a:xfrm>
            <a:off x="839374" y="3528561"/>
            <a:ext cx="4347597" cy="232393"/>
            <a:chOff x="763125" y="3325025"/>
            <a:chExt cx="6320100" cy="331800"/>
          </a:xfrm>
        </p:grpSpPr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D1CC7D93-EA6B-7579-E689-4508F9A3B5A5}"/>
                </a:ext>
              </a:extLst>
            </p:cNvPr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7A715404-4E1B-B0FE-E391-4ED0BE8258BE}"/>
                </a:ext>
              </a:extLst>
            </p:cNvPr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61" name="Google Shape;261;p39">
              <a:extLst>
                <a:ext uri="{FF2B5EF4-FFF2-40B4-BE49-F238E27FC236}">
                  <a16:creationId xmlns:a16="http://schemas.microsoft.com/office/drawing/2014/main" id="{C1E3B53D-71C2-3AB6-9BA4-3BFE23690727}"/>
                </a:ext>
              </a:extLst>
            </p:cNvPr>
            <p:cNvCxnSpPr/>
            <p:nvPr/>
          </p:nvCxnSpPr>
          <p:spPr>
            <a:xfrm>
              <a:off x="1280925" y="3656825"/>
              <a:ext cx="580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80677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Approach</a:t>
            </a:r>
            <a:endParaRPr dirty="0"/>
          </a:p>
        </p:txBody>
      </p:sp>
      <p:sp>
        <p:nvSpPr>
          <p:cNvPr id="446" name="Google Shape;446;p48"/>
          <p:cNvSpPr/>
          <p:nvPr/>
        </p:nvSpPr>
        <p:spPr>
          <a:xfrm>
            <a:off x="4613334" y="3611899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Gold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2141034" y="3611899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Visualization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5918597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Silver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3420134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B</a:t>
            </a: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ronze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921572" y="2023174"/>
            <a:ext cx="2352600" cy="572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Raw Layer</a:t>
            </a:r>
            <a:endParaRPr sz="1500" dirty="0">
              <a:solidFill>
                <a:schemeClr val="dk1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1" name="Google Shape;451;p48"/>
          <p:cNvCxnSpPr>
            <a:stCxn id="448" idx="3"/>
            <a:endCxn id="446" idx="3"/>
          </p:cNvCxnSpPr>
          <p:nvPr/>
        </p:nvCxnSpPr>
        <p:spPr>
          <a:xfrm flipH="1">
            <a:off x="6965897" y="2309524"/>
            <a:ext cx="1305300" cy="1588800"/>
          </a:xfrm>
          <a:prstGeom prst="bentConnector3">
            <a:avLst>
              <a:gd name="adj1" fmla="val -1437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8"/>
          <p:cNvSpPr/>
          <p:nvPr/>
        </p:nvSpPr>
        <p:spPr>
          <a:xfrm>
            <a:off x="1765322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1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4263884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2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6762347" y="1358074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3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2984784" y="2946787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5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5457084" y="2946787"/>
            <a:ext cx="665100" cy="665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4</a:t>
            </a:r>
            <a:endParaRPr sz="3000">
              <a:solidFill>
                <a:schemeClr val="dk2"/>
              </a:solidFill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</p:txBody>
      </p:sp>
      <p:cxnSp>
        <p:nvCxnSpPr>
          <p:cNvPr id="457" name="Google Shape;457;p48"/>
          <p:cNvCxnSpPr>
            <a:cxnSpLocks/>
            <a:stCxn id="450" idx="3"/>
            <a:endCxn id="449" idx="1"/>
          </p:cNvCxnSpPr>
          <p:nvPr/>
        </p:nvCxnSpPr>
        <p:spPr>
          <a:xfrm>
            <a:off x="3274172" y="2309524"/>
            <a:ext cx="146100" cy="600"/>
          </a:xfrm>
          <a:prstGeom prst="bentConnector3">
            <a:avLst>
              <a:gd name="adj1" fmla="val 4995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8"/>
          <p:cNvCxnSpPr>
            <a:stCxn id="449" idx="3"/>
            <a:endCxn id="448" idx="1"/>
          </p:cNvCxnSpPr>
          <p:nvPr/>
        </p:nvCxnSpPr>
        <p:spPr>
          <a:xfrm>
            <a:off x="5772734" y="2309524"/>
            <a:ext cx="145800" cy="600"/>
          </a:xfrm>
          <a:prstGeom prst="bentConnector3">
            <a:avLst>
              <a:gd name="adj1" fmla="val 5002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8"/>
          <p:cNvCxnSpPr>
            <a:stCxn id="447" idx="3"/>
            <a:endCxn id="446" idx="1"/>
          </p:cNvCxnSpPr>
          <p:nvPr/>
        </p:nvCxnSpPr>
        <p:spPr>
          <a:xfrm>
            <a:off x="4493634" y="3898249"/>
            <a:ext cx="119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48"/>
          <p:cNvGrpSpPr/>
          <p:nvPr/>
        </p:nvGrpSpPr>
        <p:grpSpPr>
          <a:xfrm>
            <a:off x="457974" y="862586"/>
            <a:ext cx="7573366" cy="232393"/>
            <a:chOff x="763125" y="3325025"/>
            <a:chExt cx="11009400" cy="331800"/>
          </a:xfrm>
        </p:grpSpPr>
        <p:cxnSp>
          <p:nvCxnSpPr>
            <p:cNvPr id="461" name="Google Shape;461;p48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2" name="Google Shape;462;p48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63" name="Google Shape;463;p48"/>
            <p:cNvCxnSpPr/>
            <p:nvPr/>
          </p:nvCxnSpPr>
          <p:spPr>
            <a:xfrm>
              <a:off x="1280925" y="3656825"/>
              <a:ext cx="104916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fessional Technology Style by Slidesgo">
  <a:themeElements>
    <a:clrScheme name="Simple Light">
      <a:dk1>
        <a:srgbClr val="FFFFFF"/>
      </a:dk1>
      <a:lt1>
        <a:srgbClr val="001976"/>
      </a:lt1>
      <a:dk2>
        <a:srgbClr val="DA7EE9"/>
      </a:dk2>
      <a:lt2>
        <a:srgbClr val="00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1663</Words>
  <Application>Microsoft Office PowerPoint</Application>
  <PresentationFormat>On-screen Show (16:9)</PresentationFormat>
  <Paragraphs>616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Spline Sans Mono Medium</vt:lpstr>
      <vt:lpstr>Bebas Neue</vt:lpstr>
      <vt:lpstr>Wingdings</vt:lpstr>
      <vt:lpstr>Arial</vt:lpstr>
      <vt:lpstr>Spline Sans Mono</vt:lpstr>
      <vt:lpstr>Arimo</vt:lpstr>
      <vt:lpstr>Professional Technology Style by Slidesgo</vt:lpstr>
      <vt:lpstr>Data Engineering Final Exam</vt:lpstr>
      <vt:lpstr>01</vt:lpstr>
      <vt:lpstr>05</vt:lpstr>
      <vt:lpstr>01</vt:lpstr>
      <vt:lpstr>PROBLEM SETTING</vt:lpstr>
      <vt:lpstr>General Information</vt:lpstr>
      <vt:lpstr>01</vt:lpstr>
      <vt:lpstr>Approach &amp; Implementation</vt:lpstr>
      <vt:lpstr>General Approach</vt:lpstr>
      <vt:lpstr>General Approach</vt:lpstr>
      <vt:lpstr>01</vt:lpstr>
      <vt:lpstr>DATA LAYER 1: RAW LAYER</vt:lpstr>
      <vt:lpstr>General Information &amp; Approach</vt:lpstr>
      <vt:lpstr>01</vt:lpstr>
      <vt:lpstr>DATA LAYER 2: BRONZE LAYER</vt:lpstr>
      <vt:lpstr>General Information</vt:lpstr>
      <vt:lpstr>General Approach</vt:lpstr>
      <vt:lpstr>DATA LAYER 3: SILVER LAYER</vt:lpstr>
      <vt:lpstr>General Information</vt:lpstr>
      <vt:lpstr>General Approach</vt:lpstr>
      <vt:lpstr>05</vt:lpstr>
      <vt:lpstr>DATA LAYER 4: GOLD LAYER</vt:lpstr>
      <vt:lpstr>General Information</vt:lpstr>
      <vt:lpstr>General Approach</vt:lpstr>
      <vt:lpstr>05</vt:lpstr>
      <vt:lpstr>PROJECT VISUALIZATION</vt:lpstr>
      <vt:lpstr>Mandatory Plots</vt:lpstr>
      <vt:lpstr>PowerPoint Presentation</vt:lpstr>
      <vt:lpstr>A PICTURE IS WORTH A THOUSAND WORDS</vt:lpstr>
      <vt:lpstr>Mandatory Plots</vt:lpstr>
      <vt:lpstr>PowerPoint Presentation</vt:lpstr>
      <vt:lpstr>A PICTURE IS WORTH A THOUSAND WORDS</vt:lpstr>
      <vt:lpstr>Mandatory Plots</vt:lpstr>
      <vt:lpstr>PowerPoint Presentation</vt:lpstr>
      <vt:lpstr>A PICTURE IS WORTH A THOUSAND WORDS</vt:lpstr>
      <vt:lpstr>Mandatory Plots</vt:lpstr>
      <vt:lpstr>PowerPoint Presentation</vt:lpstr>
      <vt:lpstr>A PICTURE IS WORTH A THOUSAND WORDS</vt:lpstr>
      <vt:lpstr>Mandatory Plots</vt:lpstr>
      <vt:lpstr>PowerPoint Presentation</vt:lpstr>
      <vt:lpstr>A PICTURE IS WORTH A THOUSAND WORDS</vt:lpstr>
      <vt:lpstr>Mandatory Plots</vt:lpstr>
      <vt:lpstr>PowerPoint Presentation</vt:lpstr>
      <vt:lpstr>A PICTURE IS WORTH A THOUSAND WORDS</vt:lpstr>
      <vt:lpstr>Mandatory Plots</vt:lpstr>
      <vt:lpstr>PowerPoint Presentation</vt:lpstr>
      <vt:lpstr>A PICTURE IS WORTH A THOUSAND WORDS</vt:lpstr>
      <vt:lpstr>05</vt:lpstr>
      <vt:lpstr>PROJECT VISUALIZATION</vt:lpstr>
      <vt:lpstr>Extra Plots</vt:lpstr>
      <vt:lpstr>PowerPoint Presentation</vt:lpstr>
      <vt:lpstr>A PICTURE IS WORTH A THOUSAND WORDS</vt:lpstr>
      <vt:lpstr>Extra Plots</vt:lpstr>
      <vt:lpstr>PowerPoint Presentation</vt:lpstr>
      <vt:lpstr>A PICTURE IS WORTH A THOUSAND WORDS</vt:lpstr>
      <vt:lpstr>Extra Plots</vt:lpstr>
      <vt:lpstr>PowerPoint Presentation</vt:lpstr>
      <vt:lpstr>A PICTURE IS WORTH A THOUSAND WORDS</vt:lpstr>
      <vt:lpstr>Extra Plots</vt:lpstr>
      <vt:lpstr>PowerPoint Presentation</vt:lpstr>
      <vt:lpstr>A PICTURE IS WORTH A THOUSAND WORDS</vt:lpstr>
      <vt:lpstr>Extra Plots</vt:lpstr>
      <vt:lpstr>PowerPoint Presentation</vt:lpstr>
      <vt:lpstr>A PICTURE IS WORTH A THOUSAND WORDS</vt:lpstr>
      <vt:lpstr>05</vt:lpstr>
      <vt:lpstr>Findings &amp; Conclusions</vt:lpstr>
      <vt:lpstr>Reflection (Personal)</vt:lpstr>
      <vt:lpstr>05</vt:lpstr>
      <vt:lpstr>Findings &amp; Conclusions</vt:lpstr>
      <vt:lpstr>Reflection (Team)</vt:lpstr>
      <vt:lpstr>Data Engineering Final Exam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Jelle Smet</cp:lastModifiedBy>
  <cp:revision>1</cp:revision>
  <dcterms:modified xsi:type="dcterms:W3CDTF">2025-06-04T11:32:54Z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2025-06-03T11:56:40Z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12167c79-d551-48fe-8a40-12e6275d1622</vt:lpwstr>
  </property>
  <property fmtid="{D5CDD505-2E9C-101B-9397-08002B2CF9AE}" pid="8" name="MSIP_Label_c337be75-dfbb-4261-9834-ac247c7dde13_ContentBits">
    <vt:lpwstr>0</vt:lpwstr>
  </property>
  <property fmtid="{D5CDD505-2E9C-101B-9397-08002B2CF9AE}" pid="9" name="MSIP_Label_c337be75-dfbb-4261-9834-ac247c7dde13_Tag">
    <vt:lpwstr>10, 3, 0, 1</vt:lpwstr>
  </property>
</Properties>
</file>